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56"/>
  </p:notesMasterIdLst>
  <p:handoutMasterIdLst>
    <p:handoutMasterId r:id="rId57"/>
  </p:handoutMasterIdLst>
  <p:sldIdLst>
    <p:sldId id="260" r:id="rId6"/>
    <p:sldId id="333" r:id="rId7"/>
    <p:sldId id="332" r:id="rId8"/>
    <p:sldId id="300" r:id="rId9"/>
    <p:sldId id="341" r:id="rId10"/>
    <p:sldId id="339" r:id="rId11"/>
    <p:sldId id="317" r:id="rId12"/>
    <p:sldId id="297" r:id="rId13"/>
    <p:sldId id="298" r:id="rId14"/>
    <p:sldId id="301" r:id="rId15"/>
    <p:sldId id="303" r:id="rId16"/>
    <p:sldId id="347" r:id="rId17"/>
    <p:sldId id="307" r:id="rId18"/>
    <p:sldId id="335" r:id="rId19"/>
    <p:sldId id="336" r:id="rId20"/>
    <p:sldId id="337" r:id="rId21"/>
    <p:sldId id="308" r:id="rId22"/>
    <p:sldId id="351" r:id="rId23"/>
    <p:sldId id="343" r:id="rId24"/>
    <p:sldId id="352" r:id="rId25"/>
    <p:sldId id="360" r:id="rId26"/>
    <p:sldId id="344" r:id="rId27"/>
    <p:sldId id="361" r:id="rId28"/>
    <p:sldId id="353" r:id="rId29"/>
    <p:sldId id="345" r:id="rId30"/>
    <p:sldId id="354" r:id="rId31"/>
    <p:sldId id="342" r:id="rId32"/>
    <p:sldId id="350" r:id="rId33"/>
    <p:sldId id="328" r:id="rId34"/>
    <p:sldId id="358" r:id="rId35"/>
    <p:sldId id="362" r:id="rId36"/>
    <p:sldId id="295" r:id="rId37"/>
    <p:sldId id="326" r:id="rId38"/>
    <p:sldId id="309" r:id="rId39"/>
    <p:sldId id="310" r:id="rId40"/>
    <p:sldId id="364" r:id="rId41"/>
    <p:sldId id="363" r:id="rId42"/>
    <p:sldId id="346" r:id="rId43"/>
    <p:sldId id="355" r:id="rId44"/>
    <p:sldId id="290" r:id="rId45"/>
    <p:sldId id="356" r:id="rId46"/>
    <p:sldId id="357" r:id="rId47"/>
    <p:sldId id="359" r:id="rId48"/>
    <p:sldId id="311" r:id="rId49"/>
    <p:sldId id="312" r:id="rId50"/>
    <p:sldId id="313" r:id="rId51"/>
    <p:sldId id="348" r:id="rId52"/>
    <p:sldId id="318" r:id="rId53"/>
    <p:sldId id="319" r:id="rId54"/>
    <p:sldId id="349" r:id="rId55"/>
  </p:sldIdLst>
  <p:sldSz cx="12192000" cy="6858000"/>
  <p:notesSz cx="6797675" cy="9928225"/>
  <p:embeddedFontLst>
    <p:embeddedFont>
      <p:font typeface="Arial Rounded MT Bold" panose="020B0604020202020204" charset="0"/>
      <p:regular r:id="rId58"/>
    </p:embeddedFont>
    <p:embeddedFont>
      <p:font typeface="Hustle" panose="020B0604020202020204" charset="0"/>
      <p:regular r:id="rId59"/>
    </p:embeddedFont>
  </p:embeddedFontLst>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2D"/>
    <a:srgbClr val="FF9900"/>
    <a:srgbClr val="121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66401-D6FE-4B04-9CB3-8BF7929A11A3}" v="12" dt="2026-02-26T15:28:48.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ra Peternel" userId="74d0879d-e4e9-4478-b24c-2f8f81cf0b07" providerId="ADAL" clId="{396FF103-BFB5-4C28-9B59-068D4655ABA7}"/>
    <pc:docChg chg="undo custSel addSld delSld modSld sldOrd modNotesMaster modHandout">
      <pc:chgData name="Amra Peternel" userId="74d0879d-e4e9-4478-b24c-2f8f81cf0b07" providerId="ADAL" clId="{396FF103-BFB5-4C28-9B59-068D4655ABA7}" dt="2026-02-26T15:28:48.118" v="3587" actId="20577"/>
      <pc:docMkLst>
        <pc:docMk/>
      </pc:docMkLst>
      <pc:sldChg chg="modSp mod modTransition">
        <pc:chgData name="Amra Peternel" userId="74d0879d-e4e9-4478-b24c-2f8f81cf0b07" providerId="ADAL" clId="{396FF103-BFB5-4C28-9B59-068D4655ABA7}" dt="2026-02-16T10:33:00.105" v="3541"/>
        <pc:sldMkLst>
          <pc:docMk/>
          <pc:sldMk cId="1926324394" sldId="260"/>
        </pc:sldMkLst>
        <pc:spChg chg="mod">
          <ac:chgData name="Amra Peternel" userId="74d0879d-e4e9-4478-b24c-2f8f81cf0b07" providerId="ADAL" clId="{396FF103-BFB5-4C28-9B59-068D4655ABA7}" dt="2026-02-13T08:26:42.658" v="2142" actId="2711"/>
          <ac:spMkLst>
            <pc:docMk/>
            <pc:sldMk cId="1926324394" sldId="260"/>
            <ac:spMk id="3" creationId="{1A7F745C-DDAC-5569-DC95-893B23708AAC}"/>
          </ac:spMkLst>
        </pc:spChg>
        <pc:spChg chg="mod">
          <ac:chgData name="Amra Peternel" userId="74d0879d-e4e9-4478-b24c-2f8f81cf0b07" providerId="ADAL" clId="{396FF103-BFB5-4C28-9B59-068D4655ABA7}" dt="2026-02-13T08:26:23.617" v="2140" actId="2711"/>
          <ac:spMkLst>
            <pc:docMk/>
            <pc:sldMk cId="1926324394" sldId="260"/>
            <ac:spMk id="4" creationId="{EAC10A87-39C5-E7BD-953F-639308F0FA32}"/>
          </ac:spMkLst>
        </pc:spChg>
        <pc:spChg chg="mod">
          <ac:chgData name="Amra Peternel" userId="74d0879d-e4e9-4478-b24c-2f8f81cf0b07" providerId="ADAL" clId="{396FF103-BFB5-4C28-9B59-068D4655ABA7}" dt="2026-02-13T08:26:30.805" v="2141" actId="2711"/>
          <ac:spMkLst>
            <pc:docMk/>
            <pc:sldMk cId="1926324394" sldId="260"/>
            <ac:spMk id="5" creationId="{F0152488-C9B8-FDD1-429F-DA2769BEB68D}"/>
          </ac:spMkLst>
        </pc:spChg>
      </pc:sldChg>
      <pc:sldChg chg="modSp mod modTransition">
        <pc:chgData name="Amra Peternel" userId="74d0879d-e4e9-4478-b24c-2f8f81cf0b07" providerId="ADAL" clId="{396FF103-BFB5-4C28-9B59-068D4655ABA7}" dt="2026-02-16T10:33:00.105" v="3541"/>
        <pc:sldMkLst>
          <pc:docMk/>
          <pc:sldMk cId="1461441293" sldId="290"/>
        </pc:sldMkLst>
        <pc:spChg chg="mod">
          <ac:chgData name="Amra Peternel" userId="74d0879d-e4e9-4478-b24c-2f8f81cf0b07" providerId="ADAL" clId="{396FF103-BFB5-4C28-9B59-068D4655ABA7}" dt="2026-02-13T09:12:19.107" v="2614" actId="2711"/>
          <ac:spMkLst>
            <pc:docMk/>
            <pc:sldMk cId="1461441293" sldId="290"/>
            <ac:spMk id="5" creationId="{B673BBBC-C330-81DE-B2DB-6C4B33C8EFA3}"/>
          </ac:spMkLst>
        </pc:spChg>
        <pc:spChg chg="mod">
          <ac:chgData name="Amra Peternel" userId="74d0879d-e4e9-4478-b24c-2f8f81cf0b07" providerId="ADAL" clId="{396FF103-BFB5-4C28-9B59-068D4655ABA7}" dt="2026-02-13T09:12:14.856" v="2613" actId="2711"/>
          <ac:spMkLst>
            <pc:docMk/>
            <pc:sldMk cId="1461441293" sldId="290"/>
            <ac:spMk id="8" creationId="{A71927DD-1FD0-0025-23C7-1CF02409456D}"/>
          </ac:spMkLst>
        </pc:spChg>
      </pc:sldChg>
      <pc:sldChg chg="modSp mod modTransition">
        <pc:chgData name="Amra Peternel" userId="74d0879d-e4e9-4478-b24c-2f8f81cf0b07" providerId="ADAL" clId="{396FF103-BFB5-4C28-9B59-068D4655ABA7}" dt="2026-02-16T10:33:00.105" v="3541"/>
        <pc:sldMkLst>
          <pc:docMk/>
          <pc:sldMk cId="1521824809" sldId="295"/>
        </pc:sldMkLst>
        <pc:spChg chg="mod">
          <ac:chgData name="Amra Peternel" userId="74d0879d-e4e9-4478-b24c-2f8f81cf0b07" providerId="ADAL" clId="{396FF103-BFB5-4C28-9B59-068D4655ABA7}" dt="2026-02-13T08:56:22.911" v="2502"/>
          <ac:spMkLst>
            <pc:docMk/>
            <pc:sldMk cId="1521824809" sldId="295"/>
            <ac:spMk id="5" creationId="{7CE1306C-2839-A818-CA01-C19132A9BAC2}"/>
          </ac:spMkLst>
        </pc:spChg>
        <pc:spChg chg="mod">
          <ac:chgData name="Amra Peternel" userId="74d0879d-e4e9-4478-b24c-2f8f81cf0b07" providerId="ADAL" clId="{396FF103-BFB5-4C28-9B59-068D4655ABA7}" dt="2026-02-13T08:55:53.624" v="2500" actId="2711"/>
          <ac:spMkLst>
            <pc:docMk/>
            <pc:sldMk cId="1521824809" sldId="295"/>
            <ac:spMk id="8" creationId="{075DF9A7-DDF7-3DF6-6980-CF71CD07B86A}"/>
          </ac:spMkLst>
        </pc:spChg>
      </pc:sldChg>
      <pc:sldChg chg="modSp mod modTransition">
        <pc:chgData name="Amra Peternel" userId="74d0879d-e4e9-4478-b24c-2f8f81cf0b07" providerId="ADAL" clId="{396FF103-BFB5-4C28-9B59-068D4655ABA7}" dt="2026-02-16T10:33:00.105" v="3541"/>
        <pc:sldMkLst>
          <pc:docMk/>
          <pc:sldMk cId="1273669199" sldId="297"/>
        </pc:sldMkLst>
        <pc:spChg chg="mod">
          <ac:chgData name="Amra Peternel" userId="74d0879d-e4e9-4478-b24c-2f8f81cf0b07" providerId="ADAL" clId="{396FF103-BFB5-4C28-9B59-068D4655ABA7}" dt="2026-02-13T08:30:26.454" v="2173" actId="255"/>
          <ac:spMkLst>
            <pc:docMk/>
            <pc:sldMk cId="1273669199" sldId="297"/>
            <ac:spMk id="9" creationId="{344F3D60-5FBB-A11D-E08A-4FBE4A8BEB35}"/>
          </ac:spMkLst>
        </pc:spChg>
        <pc:spChg chg="mod">
          <ac:chgData name="Amra Peternel" userId="74d0879d-e4e9-4478-b24c-2f8f81cf0b07" providerId="ADAL" clId="{396FF103-BFB5-4C28-9B59-068D4655ABA7}" dt="2026-02-13T08:32:23.846" v="2187" actId="255"/>
          <ac:spMkLst>
            <pc:docMk/>
            <pc:sldMk cId="1273669199" sldId="297"/>
            <ac:spMk id="13" creationId="{7643C688-D8BF-43EA-F7EE-B0BBF53917A7}"/>
          </ac:spMkLst>
        </pc:spChg>
      </pc:sldChg>
      <pc:sldChg chg="modSp mod modTransition">
        <pc:chgData name="Amra Peternel" userId="74d0879d-e4e9-4478-b24c-2f8f81cf0b07" providerId="ADAL" clId="{396FF103-BFB5-4C28-9B59-068D4655ABA7}" dt="2026-02-16T10:33:00.105" v="3541"/>
        <pc:sldMkLst>
          <pc:docMk/>
          <pc:sldMk cId="2654569319" sldId="298"/>
        </pc:sldMkLst>
        <pc:spChg chg="mod">
          <ac:chgData name="Amra Peternel" userId="74d0879d-e4e9-4478-b24c-2f8f81cf0b07" providerId="ADAL" clId="{396FF103-BFB5-4C28-9B59-068D4655ABA7}" dt="2026-02-13T08:30:36.065" v="2174" actId="255"/>
          <ac:spMkLst>
            <pc:docMk/>
            <pc:sldMk cId="2654569319" sldId="298"/>
            <ac:spMk id="9" creationId="{D632BBC0-259F-4FFE-1E51-77C26FFA23C5}"/>
          </ac:spMkLst>
        </pc:spChg>
        <pc:spChg chg="mod">
          <ac:chgData name="Amra Peternel" userId="74d0879d-e4e9-4478-b24c-2f8f81cf0b07" providerId="ADAL" clId="{396FF103-BFB5-4C28-9B59-068D4655ABA7}" dt="2026-02-13T08:30:04.082" v="2170" actId="255"/>
          <ac:spMkLst>
            <pc:docMk/>
            <pc:sldMk cId="2654569319" sldId="298"/>
            <ac:spMk id="13" creationId="{656F38EF-D8F1-59DC-77CC-6E79CF22E46A}"/>
          </ac:spMkLst>
        </pc:spChg>
      </pc:sldChg>
      <pc:sldChg chg="modSp mod modTransition">
        <pc:chgData name="Amra Peternel" userId="74d0879d-e4e9-4478-b24c-2f8f81cf0b07" providerId="ADAL" clId="{396FF103-BFB5-4C28-9B59-068D4655ABA7}" dt="2026-02-16T10:33:00.105" v="3541"/>
        <pc:sldMkLst>
          <pc:docMk/>
          <pc:sldMk cId="2963929488" sldId="300"/>
        </pc:sldMkLst>
        <pc:spChg chg="mod">
          <ac:chgData name="Amra Peternel" userId="74d0879d-e4e9-4478-b24c-2f8f81cf0b07" providerId="ADAL" clId="{396FF103-BFB5-4C28-9B59-068D4655ABA7}" dt="2026-02-13T08:27:11.822" v="2146" actId="2711"/>
          <ac:spMkLst>
            <pc:docMk/>
            <pc:sldMk cId="2963929488" sldId="300"/>
            <ac:spMk id="3" creationId="{91A59BBF-161E-DB17-4143-09A3623FD2F2}"/>
          </ac:spMkLst>
        </pc:spChg>
        <pc:spChg chg="mod">
          <ac:chgData name="Amra Peternel" userId="74d0879d-e4e9-4478-b24c-2f8f81cf0b07" providerId="ADAL" clId="{396FF103-BFB5-4C28-9B59-068D4655ABA7}" dt="2026-02-13T08:27:28.101" v="2147" actId="2711"/>
          <ac:spMkLst>
            <pc:docMk/>
            <pc:sldMk cId="2963929488" sldId="300"/>
            <ac:spMk id="4" creationId="{40789924-D9FA-42E6-C94F-B02D073DE483}"/>
          </ac:spMkLst>
        </pc:spChg>
        <pc:spChg chg="mod">
          <ac:chgData name="Amra Peternel" userId="74d0879d-e4e9-4478-b24c-2f8f81cf0b07" providerId="ADAL" clId="{396FF103-BFB5-4C28-9B59-068D4655ABA7}" dt="2026-02-13T08:27:34.420" v="2148" actId="2711"/>
          <ac:spMkLst>
            <pc:docMk/>
            <pc:sldMk cId="2963929488" sldId="300"/>
            <ac:spMk id="5" creationId="{2CD6F49B-5946-BE10-1538-EE6F588955A9}"/>
          </ac:spMkLst>
        </pc:spChg>
        <pc:spChg chg="mod">
          <ac:chgData name="Amra Peternel" userId="74d0879d-e4e9-4478-b24c-2f8f81cf0b07" providerId="ADAL" clId="{396FF103-BFB5-4C28-9B59-068D4655ABA7}" dt="2026-02-13T08:27:04.119" v="2145" actId="2711"/>
          <ac:spMkLst>
            <pc:docMk/>
            <pc:sldMk cId="2963929488" sldId="300"/>
            <ac:spMk id="7" creationId="{BFD7F65A-2D07-DBE0-69FB-4793A1A2B2B7}"/>
          </ac:spMkLst>
        </pc:spChg>
      </pc:sldChg>
      <pc:sldChg chg="modSp mod modTransition">
        <pc:chgData name="Amra Peternel" userId="74d0879d-e4e9-4478-b24c-2f8f81cf0b07" providerId="ADAL" clId="{396FF103-BFB5-4C28-9B59-068D4655ABA7}" dt="2026-02-16T10:33:00.105" v="3541"/>
        <pc:sldMkLst>
          <pc:docMk/>
          <pc:sldMk cId="4123552556" sldId="301"/>
        </pc:sldMkLst>
        <pc:spChg chg="mod">
          <ac:chgData name="Amra Peternel" userId="74d0879d-e4e9-4478-b24c-2f8f81cf0b07" providerId="ADAL" clId="{396FF103-BFB5-4C28-9B59-068D4655ABA7}" dt="2026-02-13T08:31:01.465" v="2177" actId="2711"/>
          <ac:spMkLst>
            <pc:docMk/>
            <pc:sldMk cId="4123552556" sldId="301"/>
            <ac:spMk id="4" creationId="{011BB708-8482-DDFE-DA1B-FF44B2B7C9C9}"/>
          </ac:spMkLst>
        </pc:spChg>
        <pc:spChg chg="mod">
          <ac:chgData name="Amra Peternel" userId="74d0879d-e4e9-4478-b24c-2f8f81cf0b07" providerId="ADAL" clId="{396FF103-BFB5-4C28-9B59-068D4655ABA7}" dt="2026-02-13T08:31:09.051" v="2178" actId="2711"/>
          <ac:spMkLst>
            <pc:docMk/>
            <pc:sldMk cId="4123552556" sldId="301"/>
            <ac:spMk id="5" creationId="{33C97710-21CE-739B-4773-D722E6BAC09B}"/>
          </ac:spMkLst>
        </pc:spChg>
        <pc:spChg chg="mod">
          <ac:chgData name="Amra Peternel" userId="74d0879d-e4e9-4478-b24c-2f8f81cf0b07" providerId="ADAL" clId="{396FF103-BFB5-4C28-9B59-068D4655ABA7}" dt="2026-02-13T08:30:52.113" v="2176" actId="255"/>
          <ac:spMkLst>
            <pc:docMk/>
            <pc:sldMk cId="4123552556" sldId="301"/>
            <ac:spMk id="13" creationId="{A34E2AD6-2189-753F-2B50-7E2A2F8D63FD}"/>
          </ac:spMkLst>
        </pc:spChg>
      </pc:sldChg>
      <pc:sldChg chg="modSp mod modTransition">
        <pc:chgData name="Amra Peternel" userId="74d0879d-e4e9-4478-b24c-2f8f81cf0b07" providerId="ADAL" clId="{396FF103-BFB5-4C28-9B59-068D4655ABA7}" dt="2026-02-16T10:33:00.105" v="3541"/>
        <pc:sldMkLst>
          <pc:docMk/>
          <pc:sldMk cId="1041388562" sldId="303"/>
        </pc:sldMkLst>
        <pc:spChg chg="mod">
          <ac:chgData name="Amra Peternel" userId="74d0879d-e4e9-4478-b24c-2f8f81cf0b07" providerId="ADAL" clId="{396FF103-BFB5-4C28-9B59-068D4655ABA7}" dt="2026-02-13T08:31:35.087" v="2181" actId="2711"/>
          <ac:spMkLst>
            <pc:docMk/>
            <pc:sldMk cId="1041388562" sldId="303"/>
            <ac:spMk id="5" creationId="{0DD54883-ED48-0B69-9B89-48AE5EF6ED0B}"/>
          </ac:spMkLst>
        </pc:spChg>
        <pc:spChg chg="mod">
          <ac:chgData name="Amra Peternel" userId="74d0879d-e4e9-4478-b24c-2f8f81cf0b07" providerId="ADAL" clId="{396FF103-BFB5-4C28-9B59-068D4655ABA7}" dt="2026-02-13T08:31:41.014" v="2182" actId="2711"/>
          <ac:spMkLst>
            <pc:docMk/>
            <pc:sldMk cId="1041388562" sldId="303"/>
            <ac:spMk id="6" creationId="{C25CA0A7-5DA3-BC36-A438-24A2969A553F}"/>
          </ac:spMkLst>
        </pc:spChg>
        <pc:spChg chg="mod">
          <ac:chgData name="Amra Peternel" userId="74d0879d-e4e9-4478-b24c-2f8f81cf0b07" providerId="ADAL" clId="{396FF103-BFB5-4C28-9B59-068D4655ABA7}" dt="2026-02-13T08:32:00.933" v="2186" actId="6549"/>
          <ac:spMkLst>
            <pc:docMk/>
            <pc:sldMk cId="1041388562" sldId="303"/>
            <ac:spMk id="13" creationId="{8CF90B08-F126-6F1B-A6F9-7D3DA041212C}"/>
          </ac:spMkLst>
        </pc:spChg>
      </pc:sldChg>
      <pc:sldChg chg="modSp mod modTransition">
        <pc:chgData name="Amra Peternel" userId="74d0879d-e4e9-4478-b24c-2f8f81cf0b07" providerId="ADAL" clId="{396FF103-BFB5-4C28-9B59-068D4655ABA7}" dt="2026-02-16T10:33:00.105" v="3541"/>
        <pc:sldMkLst>
          <pc:docMk/>
          <pc:sldMk cId="2564254294" sldId="307"/>
        </pc:sldMkLst>
        <pc:spChg chg="mod">
          <ac:chgData name="Amra Peternel" userId="74d0879d-e4e9-4478-b24c-2f8f81cf0b07" providerId="ADAL" clId="{396FF103-BFB5-4C28-9B59-068D4655ABA7}" dt="2026-02-13T08:33:17.025" v="2192" actId="255"/>
          <ac:spMkLst>
            <pc:docMk/>
            <pc:sldMk cId="2564254294" sldId="307"/>
            <ac:spMk id="4" creationId="{78C2F75D-DF32-3431-8621-5A1931EA37F6}"/>
          </ac:spMkLst>
        </pc:spChg>
        <pc:spChg chg="mod">
          <ac:chgData name="Amra Peternel" userId="74d0879d-e4e9-4478-b24c-2f8f81cf0b07" providerId="ADAL" clId="{396FF103-BFB5-4C28-9B59-068D4655ABA7}" dt="2026-02-13T08:33:24.588" v="2193" actId="2711"/>
          <ac:spMkLst>
            <pc:docMk/>
            <pc:sldMk cId="2564254294" sldId="307"/>
            <ac:spMk id="8" creationId="{C6CDD272-D700-7E6D-B6EC-54A83E7D39D4}"/>
          </ac:spMkLst>
        </pc:spChg>
        <pc:spChg chg="mod">
          <ac:chgData name="Amra Peternel" userId="74d0879d-e4e9-4478-b24c-2f8f81cf0b07" providerId="ADAL" clId="{396FF103-BFB5-4C28-9B59-068D4655ABA7}" dt="2026-02-13T08:33:45.533" v="2197" actId="2711"/>
          <ac:spMkLst>
            <pc:docMk/>
            <pc:sldMk cId="2564254294" sldId="307"/>
            <ac:spMk id="11" creationId="{8ADA00F1-DC6C-4C23-A078-55C935314E29}"/>
          </ac:spMkLst>
        </pc:spChg>
        <pc:spChg chg="mod">
          <ac:chgData name="Amra Peternel" userId="74d0879d-e4e9-4478-b24c-2f8f81cf0b07" providerId="ADAL" clId="{396FF103-BFB5-4C28-9B59-068D4655ABA7}" dt="2026-02-13T08:33:35.403" v="2195" actId="2711"/>
          <ac:spMkLst>
            <pc:docMk/>
            <pc:sldMk cId="2564254294" sldId="307"/>
            <ac:spMk id="12" creationId="{C3C815AC-73F3-82CB-81C6-96F1DBE5117C}"/>
          </ac:spMkLst>
        </pc:spChg>
        <pc:spChg chg="mod">
          <ac:chgData name="Amra Peternel" userId="74d0879d-e4e9-4478-b24c-2f8f81cf0b07" providerId="ADAL" clId="{396FF103-BFB5-4C28-9B59-068D4655ABA7}" dt="2026-02-13T08:33:40.457" v="2196" actId="2711"/>
          <ac:spMkLst>
            <pc:docMk/>
            <pc:sldMk cId="2564254294" sldId="307"/>
            <ac:spMk id="16" creationId="{6FF09C1E-DFA7-13DD-E7F7-92A175801D25}"/>
          </ac:spMkLst>
        </pc:spChg>
      </pc:sldChg>
      <pc:sldChg chg="modSp mod modTransition">
        <pc:chgData name="Amra Peternel" userId="74d0879d-e4e9-4478-b24c-2f8f81cf0b07" providerId="ADAL" clId="{396FF103-BFB5-4C28-9B59-068D4655ABA7}" dt="2026-02-16T10:33:00.105" v="3541"/>
        <pc:sldMkLst>
          <pc:docMk/>
          <pc:sldMk cId="107085254" sldId="308"/>
        </pc:sldMkLst>
        <pc:spChg chg="mod">
          <ac:chgData name="Amra Peternel" userId="74d0879d-e4e9-4478-b24c-2f8f81cf0b07" providerId="ADAL" clId="{396FF103-BFB5-4C28-9B59-068D4655ABA7}" dt="2026-02-13T08:36:01.381" v="2214" actId="2711"/>
          <ac:spMkLst>
            <pc:docMk/>
            <pc:sldMk cId="107085254" sldId="308"/>
            <ac:spMk id="10" creationId="{E4B60C9D-BE80-D95A-7F47-566490564268}"/>
          </ac:spMkLst>
        </pc:spChg>
        <pc:spChg chg="mod">
          <ac:chgData name="Amra Peternel" userId="74d0879d-e4e9-4478-b24c-2f8f81cf0b07" providerId="ADAL" clId="{396FF103-BFB5-4C28-9B59-068D4655ABA7}" dt="2026-02-13T08:35:56.701" v="2213" actId="2711"/>
          <ac:spMkLst>
            <pc:docMk/>
            <pc:sldMk cId="107085254" sldId="308"/>
            <ac:spMk id="13" creationId="{B2E676A4-DA24-E94F-D646-F89E3FCDED7C}"/>
          </ac:spMkLst>
        </pc:spChg>
      </pc:sldChg>
      <pc:sldChg chg="modSp mod modTransition">
        <pc:chgData name="Amra Peternel" userId="74d0879d-e4e9-4478-b24c-2f8f81cf0b07" providerId="ADAL" clId="{396FF103-BFB5-4C28-9B59-068D4655ABA7}" dt="2026-02-16T10:33:00.105" v="3541"/>
        <pc:sldMkLst>
          <pc:docMk/>
          <pc:sldMk cId="38082995" sldId="309"/>
        </pc:sldMkLst>
        <pc:spChg chg="mod">
          <ac:chgData name="Amra Peternel" userId="74d0879d-e4e9-4478-b24c-2f8f81cf0b07" providerId="ADAL" clId="{396FF103-BFB5-4C28-9B59-068D4655ABA7}" dt="2026-02-13T09:10:37.699" v="2597" actId="2711"/>
          <ac:spMkLst>
            <pc:docMk/>
            <pc:sldMk cId="38082995" sldId="309"/>
            <ac:spMk id="2" creationId="{BA34FF9A-F461-F3DA-2F04-F4A05F8BDC23}"/>
          </ac:spMkLst>
        </pc:spChg>
        <pc:spChg chg="mod">
          <ac:chgData name="Amra Peternel" userId="74d0879d-e4e9-4478-b24c-2f8f81cf0b07" providerId="ADAL" clId="{396FF103-BFB5-4C28-9B59-068D4655ABA7}" dt="2026-02-13T09:10:53.556" v="2600" actId="2711"/>
          <ac:spMkLst>
            <pc:docMk/>
            <pc:sldMk cId="38082995" sldId="309"/>
            <ac:spMk id="4" creationId="{40C699D9-6DFC-83D2-3BBE-231146F2CE4E}"/>
          </ac:spMkLst>
        </pc:spChg>
      </pc:sldChg>
      <pc:sldChg chg="modSp mod modTransition setBg">
        <pc:chgData name="Amra Peternel" userId="74d0879d-e4e9-4478-b24c-2f8f81cf0b07" providerId="ADAL" clId="{396FF103-BFB5-4C28-9B59-068D4655ABA7}" dt="2026-02-16T10:33:00.105" v="3541"/>
        <pc:sldMkLst>
          <pc:docMk/>
          <pc:sldMk cId="4281568125" sldId="310"/>
        </pc:sldMkLst>
        <pc:spChg chg="mod">
          <ac:chgData name="Amra Peternel" userId="74d0879d-e4e9-4478-b24c-2f8f81cf0b07" providerId="ADAL" clId="{396FF103-BFB5-4C28-9B59-068D4655ABA7}" dt="2026-02-13T09:11:05.821" v="2601" actId="2711"/>
          <ac:spMkLst>
            <pc:docMk/>
            <pc:sldMk cId="4281568125" sldId="310"/>
            <ac:spMk id="2" creationId="{D6B1B537-B8BB-18F0-73DC-A6CF8BEABE51}"/>
          </ac:spMkLst>
        </pc:spChg>
        <pc:spChg chg="mod">
          <ac:chgData name="Amra Peternel" userId="74d0879d-e4e9-4478-b24c-2f8f81cf0b07" providerId="ADAL" clId="{396FF103-BFB5-4C28-9B59-068D4655ABA7}" dt="2026-02-13T09:11:13.726" v="2602" actId="2711"/>
          <ac:spMkLst>
            <pc:docMk/>
            <pc:sldMk cId="4281568125" sldId="310"/>
            <ac:spMk id="4" creationId="{148805E9-62C8-D71D-A291-D5B28644040F}"/>
          </ac:spMkLst>
        </pc:spChg>
      </pc:sldChg>
      <pc:sldChg chg="modSp mod modTransition">
        <pc:chgData name="Amra Peternel" userId="74d0879d-e4e9-4478-b24c-2f8f81cf0b07" providerId="ADAL" clId="{396FF103-BFB5-4C28-9B59-068D4655ABA7}" dt="2026-02-16T10:33:00.105" v="3541"/>
        <pc:sldMkLst>
          <pc:docMk/>
          <pc:sldMk cId="2995014776" sldId="311"/>
        </pc:sldMkLst>
        <pc:spChg chg="mod">
          <ac:chgData name="Amra Peternel" userId="74d0879d-e4e9-4478-b24c-2f8f81cf0b07" providerId="ADAL" clId="{396FF103-BFB5-4C28-9B59-068D4655ABA7}" dt="2026-02-13T09:24:10.075" v="3263" actId="2711"/>
          <ac:spMkLst>
            <pc:docMk/>
            <pc:sldMk cId="2995014776" sldId="311"/>
            <ac:spMk id="3" creationId="{5D45863D-BB3E-9966-72E2-C8CA8E373677}"/>
          </ac:spMkLst>
        </pc:spChg>
        <pc:spChg chg="mod">
          <ac:chgData name="Amra Peternel" userId="74d0879d-e4e9-4478-b24c-2f8f81cf0b07" providerId="ADAL" clId="{396FF103-BFB5-4C28-9B59-068D4655ABA7}" dt="2026-02-13T09:24:15.472" v="3264" actId="2711"/>
          <ac:spMkLst>
            <pc:docMk/>
            <pc:sldMk cId="2995014776" sldId="311"/>
            <ac:spMk id="4" creationId="{981C6A65-8BC3-E3B1-BC9D-929C206261DB}"/>
          </ac:spMkLst>
        </pc:spChg>
        <pc:spChg chg="mod">
          <ac:chgData name="Amra Peternel" userId="74d0879d-e4e9-4478-b24c-2f8f81cf0b07" providerId="ADAL" clId="{396FF103-BFB5-4C28-9B59-068D4655ABA7}" dt="2026-02-13T09:24:02.900" v="3262" actId="2711"/>
          <ac:spMkLst>
            <pc:docMk/>
            <pc:sldMk cId="2995014776" sldId="311"/>
            <ac:spMk id="7" creationId="{9E4D3912-7C70-2B12-0D5E-41A3F0D4F6FC}"/>
          </ac:spMkLst>
        </pc:spChg>
        <pc:picChg chg="mod">
          <ac:chgData name="Amra Peternel" userId="74d0879d-e4e9-4478-b24c-2f8f81cf0b07" providerId="ADAL" clId="{396FF103-BFB5-4C28-9B59-068D4655ABA7}" dt="2026-02-13T09:24:22.841" v="3266" actId="1076"/>
          <ac:picMkLst>
            <pc:docMk/>
            <pc:sldMk cId="2995014776" sldId="311"/>
            <ac:picMk id="6" creationId="{3597B637-3BF8-1191-D477-4ABEDCAD2FF2}"/>
          </ac:picMkLst>
        </pc:picChg>
      </pc:sldChg>
      <pc:sldChg chg="modSp mod modTransition">
        <pc:chgData name="Amra Peternel" userId="74d0879d-e4e9-4478-b24c-2f8f81cf0b07" providerId="ADAL" clId="{396FF103-BFB5-4C28-9B59-068D4655ABA7}" dt="2026-02-16T10:33:00.105" v="3541"/>
        <pc:sldMkLst>
          <pc:docMk/>
          <pc:sldMk cId="2623251708" sldId="312"/>
        </pc:sldMkLst>
        <pc:spChg chg="mod">
          <ac:chgData name="Amra Peternel" userId="74d0879d-e4e9-4478-b24c-2f8f81cf0b07" providerId="ADAL" clId="{396FF103-BFB5-4C28-9B59-068D4655ABA7}" dt="2026-02-13T09:24:39.081" v="3268" actId="2711"/>
          <ac:spMkLst>
            <pc:docMk/>
            <pc:sldMk cId="2623251708" sldId="312"/>
            <ac:spMk id="3" creationId="{5D45863D-BB3E-9966-72E2-C8CA8E373677}"/>
          </ac:spMkLst>
        </pc:spChg>
        <pc:spChg chg="mod">
          <ac:chgData name="Amra Peternel" userId="74d0879d-e4e9-4478-b24c-2f8f81cf0b07" providerId="ADAL" clId="{396FF103-BFB5-4C28-9B59-068D4655ABA7}" dt="2026-02-13T09:24:44.953" v="3269" actId="2711"/>
          <ac:spMkLst>
            <pc:docMk/>
            <pc:sldMk cId="2623251708" sldId="312"/>
            <ac:spMk id="4" creationId="{981C6A65-8BC3-E3B1-BC9D-929C206261DB}"/>
          </ac:spMkLst>
        </pc:spChg>
        <pc:spChg chg="mod">
          <ac:chgData name="Amra Peternel" userId="74d0879d-e4e9-4478-b24c-2f8f81cf0b07" providerId="ADAL" clId="{396FF103-BFB5-4C28-9B59-068D4655ABA7}" dt="2026-02-13T09:24:32.882" v="3267" actId="2711"/>
          <ac:spMkLst>
            <pc:docMk/>
            <pc:sldMk cId="2623251708" sldId="312"/>
            <ac:spMk id="7" creationId="{9E4D3912-7C70-2B12-0D5E-41A3F0D4F6FC}"/>
          </ac:spMkLst>
        </pc:spChg>
      </pc:sldChg>
      <pc:sldChg chg="modSp mod modTransition">
        <pc:chgData name="Amra Peternel" userId="74d0879d-e4e9-4478-b24c-2f8f81cf0b07" providerId="ADAL" clId="{396FF103-BFB5-4C28-9B59-068D4655ABA7}" dt="2026-02-16T10:33:00.105" v="3541"/>
        <pc:sldMkLst>
          <pc:docMk/>
          <pc:sldMk cId="2622689837" sldId="313"/>
        </pc:sldMkLst>
        <pc:spChg chg="mod">
          <ac:chgData name="Amra Peternel" userId="74d0879d-e4e9-4478-b24c-2f8f81cf0b07" providerId="ADAL" clId="{396FF103-BFB5-4C28-9B59-068D4655ABA7}" dt="2026-02-13T09:25:18.002" v="3275" actId="2711"/>
          <ac:spMkLst>
            <pc:docMk/>
            <pc:sldMk cId="2622689837" sldId="313"/>
            <ac:spMk id="2" creationId="{D0C7990F-46C2-3910-F900-394804D8892F}"/>
          </ac:spMkLst>
        </pc:spChg>
        <pc:spChg chg="mod">
          <ac:chgData name="Amra Peternel" userId="74d0879d-e4e9-4478-b24c-2f8f81cf0b07" providerId="ADAL" clId="{396FF103-BFB5-4C28-9B59-068D4655ABA7}" dt="2026-02-13T09:24:59.680" v="3272" actId="14100"/>
          <ac:spMkLst>
            <pc:docMk/>
            <pc:sldMk cId="2622689837" sldId="313"/>
            <ac:spMk id="3" creationId="{5D45863D-BB3E-9966-72E2-C8CA8E373677}"/>
          </ac:spMkLst>
        </pc:spChg>
        <pc:spChg chg="mod">
          <ac:chgData name="Amra Peternel" userId="74d0879d-e4e9-4478-b24c-2f8f81cf0b07" providerId="ADAL" clId="{396FF103-BFB5-4C28-9B59-068D4655ABA7}" dt="2026-02-13T09:25:04.682" v="3273" actId="2711"/>
          <ac:spMkLst>
            <pc:docMk/>
            <pc:sldMk cId="2622689837" sldId="313"/>
            <ac:spMk id="5" creationId="{388423F5-3F2F-AC2C-D815-2D0B6E91538F}"/>
          </ac:spMkLst>
        </pc:spChg>
        <pc:spChg chg="mod">
          <ac:chgData name="Amra Peternel" userId="74d0879d-e4e9-4478-b24c-2f8f81cf0b07" providerId="ADAL" clId="{396FF103-BFB5-4C28-9B59-068D4655ABA7}" dt="2026-02-13T09:25:09.096" v="3274" actId="2711"/>
          <ac:spMkLst>
            <pc:docMk/>
            <pc:sldMk cId="2622689837" sldId="313"/>
            <ac:spMk id="6" creationId="{73A6ADFE-07CC-5E98-A2D7-9004C58E6A76}"/>
          </ac:spMkLst>
        </pc:spChg>
        <pc:spChg chg="mod">
          <ac:chgData name="Amra Peternel" userId="74d0879d-e4e9-4478-b24c-2f8f81cf0b07" providerId="ADAL" clId="{396FF103-BFB5-4C28-9B59-068D4655ABA7}" dt="2026-02-13T09:24:51.054" v="3270" actId="2711"/>
          <ac:spMkLst>
            <pc:docMk/>
            <pc:sldMk cId="2622689837" sldId="313"/>
            <ac:spMk id="7" creationId="{9E4D3912-7C70-2B12-0D5E-41A3F0D4F6FC}"/>
          </ac:spMkLst>
        </pc:spChg>
        <pc:spChg chg="mod">
          <ac:chgData name="Amra Peternel" userId="74d0879d-e4e9-4478-b24c-2f8f81cf0b07" providerId="ADAL" clId="{396FF103-BFB5-4C28-9B59-068D4655ABA7}" dt="2026-02-13T09:25:23.440" v="3276" actId="2711"/>
          <ac:spMkLst>
            <pc:docMk/>
            <pc:sldMk cId="2622689837" sldId="313"/>
            <ac:spMk id="9" creationId="{6EC6A987-3F2A-B8C5-B984-78E51B751039}"/>
          </ac:spMkLst>
        </pc:spChg>
      </pc:sldChg>
      <pc:sldChg chg="modSp mod modTransition">
        <pc:chgData name="Amra Peternel" userId="74d0879d-e4e9-4478-b24c-2f8f81cf0b07" providerId="ADAL" clId="{396FF103-BFB5-4C28-9B59-068D4655ABA7}" dt="2026-02-16T10:33:00.105" v="3541"/>
        <pc:sldMkLst>
          <pc:docMk/>
          <pc:sldMk cId="29880738" sldId="317"/>
        </pc:sldMkLst>
        <pc:spChg chg="mod">
          <ac:chgData name="Amra Peternel" userId="74d0879d-e4e9-4478-b24c-2f8f81cf0b07" providerId="ADAL" clId="{396FF103-BFB5-4C28-9B59-068D4655ABA7}" dt="2026-02-13T08:29:06.362" v="2164" actId="255"/>
          <ac:spMkLst>
            <pc:docMk/>
            <pc:sldMk cId="29880738" sldId="317"/>
            <ac:spMk id="3" creationId="{93E58EF9-8EC5-486C-AD0F-FF28EB4AE870}"/>
          </ac:spMkLst>
        </pc:spChg>
        <pc:spChg chg="mod">
          <ac:chgData name="Amra Peternel" userId="74d0879d-e4e9-4478-b24c-2f8f81cf0b07" providerId="ADAL" clId="{396FF103-BFB5-4C28-9B59-068D4655ABA7}" dt="2026-02-13T08:28:48.575" v="2161" actId="2711"/>
          <ac:spMkLst>
            <pc:docMk/>
            <pc:sldMk cId="29880738" sldId="317"/>
            <ac:spMk id="7" creationId="{FD7487FF-94AD-F026-8462-BA6294AB32E7}"/>
          </ac:spMkLst>
        </pc:spChg>
        <pc:spChg chg="mod">
          <ac:chgData name="Amra Peternel" userId="74d0879d-e4e9-4478-b24c-2f8f81cf0b07" providerId="ADAL" clId="{396FF103-BFB5-4C28-9B59-068D4655ABA7}" dt="2026-02-13T08:29:14.925" v="2165" actId="2711"/>
          <ac:spMkLst>
            <pc:docMk/>
            <pc:sldMk cId="29880738" sldId="317"/>
            <ac:spMk id="8" creationId="{E698F1EF-D137-CFF1-6E2C-DF7BD5A79A26}"/>
          </ac:spMkLst>
        </pc:spChg>
      </pc:sldChg>
      <pc:sldChg chg="modSp mod modTransition">
        <pc:chgData name="Amra Peternel" userId="74d0879d-e4e9-4478-b24c-2f8f81cf0b07" providerId="ADAL" clId="{396FF103-BFB5-4C28-9B59-068D4655ABA7}" dt="2026-02-16T10:33:00.105" v="3541"/>
        <pc:sldMkLst>
          <pc:docMk/>
          <pc:sldMk cId="2317188644" sldId="318"/>
        </pc:sldMkLst>
        <pc:spChg chg="mod">
          <ac:chgData name="Amra Peternel" userId="74d0879d-e4e9-4478-b24c-2f8f81cf0b07" providerId="ADAL" clId="{396FF103-BFB5-4C28-9B59-068D4655ABA7}" dt="2026-02-13T09:27:33.967" v="3292" actId="2711"/>
          <ac:spMkLst>
            <pc:docMk/>
            <pc:sldMk cId="2317188644" sldId="318"/>
            <ac:spMk id="2" creationId="{F3CDDAC0-4D5F-733F-D9F2-A2971A4EDDDD}"/>
          </ac:spMkLst>
        </pc:spChg>
        <pc:spChg chg="mod">
          <ac:chgData name="Amra Peternel" userId="74d0879d-e4e9-4478-b24c-2f8f81cf0b07" providerId="ADAL" clId="{396FF103-BFB5-4C28-9B59-068D4655ABA7}" dt="2026-02-13T09:27:24.911" v="3290" actId="2711"/>
          <ac:spMkLst>
            <pc:docMk/>
            <pc:sldMk cId="2317188644" sldId="318"/>
            <ac:spMk id="7" creationId="{39CB19E8-E6B4-FDEC-896E-C10981FF7990}"/>
          </ac:spMkLst>
        </pc:spChg>
        <pc:spChg chg="mod">
          <ac:chgData name="Amra Peternel" userId="74d0879d-e4e9-4478-b24c-2f8f81cf0b07" providerId="ADAL" clId="{396FF103-BFB5-4C28-9B59-068D4655ABA7}" dt="2026-02-13T09:27:29.473" v="3291" actId="2711"/>
          <ac:spMkLst>
            <pc:docMk/>
            <pc:sldMk cId="2317188644" sldId="318"/>
            <ac:spMk id="9" creationId="{17779611-6938-1855-77A3-96F90E78B834}"/>
          </ac:spMkLst>
        </pc:spChg>
      </pc:sldChg>
      <pc:sldChg chg="modSp mod modTransition">
        <pc:chgData name="Amra Peternel" userId="74d0879d-e4e9-4478-b24c-2f8f81cf0b07" providerId="ADAL" clId="{396FF103-BFB5-4C28-9B59-068D4655ABA7}" dt="2026-02-16T10:33:00.105" v="3541"/>
        <pc:sldMkLst>
          <pc:docMk/>
          <pc:sldMk cId="1068846603" sldId="319"/>
        </pc:sldMkLst>
        <pc:spChg chg="mod">
          <ac:chgData name="Amra Peternel" userId="74d0879d-e4e9-4478-b24c-2f8f81cf0b07" providerId="ADAL" clId="{396FF103-BFB5-4C28-9B59-068D4655ABA7}" dt="2026-02-13T09:27:41.863" v="3293" actId="2711"/>
          <ac:spMkLst>
            <pc:docMk/>
            <pc:sldMk cId="1068846603" sldId="319"/>
            <ac:spMk id="4" creationId="{D1324C7A-DACE-A587-AD9B-3C723C09F08B}"/>
          </ac:spMkLst>
        </pc:spChg>
      </pc:sldChg>
      <pc:sldChg chg="modSp mod modTransition">
        <pc:chgData name="Amra Peternel" userId="74d0879d-e4e9-4478-b24c-2f8f81cf0b07" providerId="ADAL" clId="{396FF103-BFB5-4C28-9B59-068D4655ABA7}" dt="2026-02-16T10:33:00.105" v="3541"/>
        <pc:sldMkLst>
          <pc:docMk/>
          <pc:sldMk cId="3777239250" sldId="326"/>
        </pc:sldMkLst>
        <pc:spChg chg="mod">
          <ac:chgData name="Amra Peternel" userId="74d0879d-e4e9-4478-b24c-2f8f81cf0b07" providerId="ADAL" clId="{396FF103-BFB5-4C28-9B59-068D4655ABA7}" dt="2026-02-13T08:57:57.978" v="2506" actId="2711"/>
          <ac:spMkLst>
            <pc:docMk/>
            <pc:sldMk cId="3777239250" sldId="326"/>
            <ac:spMk id="5" creationId="{7170380E-D30B-16D3-A2BC-D01E19972A7D}"/>
          </ac:spMkLst>
        </pc:spChg>
        <pc:spChg chg="mod">
          <ac:chgData name="Amra Peternel" userId="74d0879d-e4e9-4478-b24c-2f8f81cf0b07" providerId="ADAL" clId="{396FF103-BFB5-4C28-9B59-068D4655ABA7}" dt="2026-02-13T08:57:53.014" v="2505" actId="2711"/>
          <ac:spMkLst>
            <pc:docMk/>
            <pc:sldMk cId="3777239250" sldId="326"/>
            <ac:spMk id="8" creationId="{412D9292-3CEA-70CF-B9DB-6DE26B555523}"/>
          </ac:spMkLst>
        </pc:spChg>
      </pc:sldChg>
      <pc:sldChg chg="modSp mod modTransition">
        <pc:chgData name="Amra Peternel" userId="74d0879d-e4e9-4478-b24c-2f8f81cf0b07" providerId="ADAL" clId="{396FF103-BFB5-4C28-9B59-068D4655ABA7}" dt="2026-02-16T10:33:00.105" v="3541"/>
        <pc:sldMkLst>
          <pc:docMk/>
          <pc:sldMk cId="3620076270" sldId="328"/>
        </pc:sldMkLst>
        <pc:spChg chg="mod">
          <ac:chgData name="Amra Peternel" userId="74d0879d-e4e9-4478-b24c-2f8f81cf0b07" providerId="ADAL" clId="{396FF103-BFB5-4C28-9B59-068D4655ABA7}" dt="2026-02-13T08:48:23.605" v="2309" actId="2711"/>
          <ac:spMkLst>
            <pc:docMk/>
            <pc:sldMk cId="3620076270" sldId="328"/>
            <ac:spMk id="2" creationId="{6A24F4A2-B936-E146-0197-5A34E5058071}"/>
          </ac:spMkLst>
        </pc:spChg>
        <pc:spChg chg="mod">
          <ac:chgData name="Amra Peternel" userId="74d0879d-e4e9-4478-b24c-2f8f81cf0b07" providerId="ADAL" clId="{396FF103-BFB5-4C28-9B59-068D4655ABA7}" dt="2026-02-13T08:48:28.001" v="2310" actId="2711"/>
          <ac:spMkLst>
            <pc:docMk/>
            <pc:sldMk cId="3620076270" sldId="328"/>
            <ac:spMk id="3" creationId="{A1300884-F119-4A41-BD87-0FCF4D185A8E}"/>
          </ac:spMkLst>
        </pc:spChg>
      </pc:sldChg>
      <pc:sldChg chg="modSp mod modTransition">
        <pc:chgData name="Amra Peternel" userId="74d0879d-e4e9-4478-b24c-2f8f81cf0b07" providerId="ADAL" clId="{396FF103-BFB5-4C28-9B59-068D4655ABA7}" dt="2026-02-16T10:33:00.105" v="3541"/>
        <pc:sldMkLst>
          <pc:docMk/>
          <pc:sldMk cId="4173038224" sldId="332"/>
        </pc:sldMkLst>
        <pc:spChg chg="mod">
          <ac:chgData name="Amra Peternel" userId="74d0879d-e4e9-4478-b24c-2f8f81cf0b07" providerId="ADAL" clId="{396FF103-BFB5-4C28-9B59-068D4655ABA7}" dt="2026-02-13T08:26:58.584" v="2144" actId="2711"/>
          <ac:spMkLst>
            <pc:docMk/>
            <pc:sldMk cId="4173038224" sldId="332"/>
            <ac:spMk id="3" creationId="{06EAC92D-A7A0-0F17-9B72-F671F1B98A76}"/>
          </ac:spMkLst>
        </pc:spChg>
      </pc:sldChg>
      <pc:sldChg chg="modSp mod modTransition">
        <pc:chgData name="Amra Peternel" userId="74d0879d-e4e9-4478-b24c-2f8f81cf0b07" providerId="ADAL" clId="{396FF103-BFB5-4C28-9B59-068D4655ABA7}" dt="2026-02-16T10:33:00.105" v="3541"/>
        <pc:sldMkLst>
          <pc:docMk/>
          <pc:sldMk cId="106142521" sldId="333"/>
        </pc:sldMkLst>
        <pc:spChg chg="mod">
          <ac:chgData name="Amra Peternel" userId="74d0879d-e4e9-4478-b24c-2f8f81cf0b07" providerId="ADAL" clId="{396FF103-BFB5-4C28-9B59-068D4655ABA7}" dt="2026-02-13T08:26:51.857" v="2143" actId="2711"/>
          <ac:spMkLst>
            <pc:docMk/>
            <pc:sldMk cId="106142521" sldId="333"/>
            <ac:spMk id="3" creationId="{CBC76F39-1247-F019-375E-BA082C9401C6}"/>
          </ac:spMkLst>
        </pc:spChg>
      </pc:sldChg>
      <pc:sldChg chg="modSp mod modTransition">
        <pc:chgData name="Amra Peternel" userId="74d0879d-e4e9-4478-b24c-2f8f81cf0b07" providerId="ADAL" clId="{396FF103-BFB5-4C28-9B59-068D4655ABA7}" dt="2026-02-16T10:33:00.105" v="3541"/>
        <pc:sldMkLst>
          <pc:docMk/>
          <pc:sldMk cId="704122997" sldId="335"/>
        </pc:sldMkLst>
        <pc:spChg chg="mod">
          <ac:chgData name="Amra Peternel" userId="74d0879d-e4e9-4478-b24c-2f8f81cf0b07" providerId="ADAL" clId="{396FF103-BFB5-4C28-9B59-068D4655ABA7}" dt="2026-02-13T08:34:00.101" v="2200" actId="255"/>
          <ac:spMkLst>
            <pc:docMk/>
            <pc:sldMk cId="704122997" sldId="335"/>
            <ac:spMk id="8" creationId="{0788D5D7-476C-46A5-22CB-5B70BF272A6B}"/>
          </ac:spMkLst>
        </pc:spChg>
        <pc:spChg chg="mod">
          <ac:chgData name="Amra Peternel" userId="74d0879d-e4e9-4478-b24c-2f8f81cf0b07" providerId="ADAL" clId="{396FF103-BFB5-4C28-9B59-068D4655ABA7}" dt="2026-02-13T08:34:13.740" v="2201" actId="2711"/>
          <ac:spMkLst>
            <pc:docMk/>
            <pc:sldMk cId="704122997" sldId="335"/>
            <ac:spMk id="9" creationId="{FBE39B2C-2C91-F588-A332-E5DF1B88B242}"/>
          </ac:spMkLst>
        </pc:spChg>
        <pc:spChg chg="mod">
          <ac:chgData name="Amra Peternel" userId="74d0879d-e4e9-4478-b24c-2f8f81cf0b07" providerId="ADAL" clId="{396FF103-BFB5-4C28-9B59-068D4655ABA7}" dt="2026-02-13T08:34:23.278" v="2202" actId="2711"/>
          <ac:spMkLst>
            <pc:docMk/>
            <pc:sldMk cId="704122997" sldId="335"/>
            <ac:spMk id="10" creationId="{17839E91-C26D-9AD5-A11B-83FD5E0610D6}"/>
          </ac:spMkLst>
        </pc:spChg>
      </pc:sldChg>
      <pc:sldChg chg="modSp mod modTransition">
        <pc:chgData name="Amra Peternel" userId="74d0879d-e4e9-4478-b24c-2f8f81cf0b07" providerId="ADAL" clId="{396FF103-BFB5-4C28-9B59-068D4655ABA7}" dt="2026-02-16T10:33:00.105" v="3541"/>
        <pc:sldMkLst>
          <pc:docMk/>
          <pc:sldMk cId="334854404" sldId="336"/>
        </pc:sldMkLst>
        <pc:spChg chg="mod">
          <ac:chgData name="Amra Peternel" userId="74d0879d-e4e9-4478-b24c-2f8f81cf0b07" providerId="ADAL" clId="{396FF103-BFB5-4C28-9B59-068D4655ABA7}" dt="2026-02-13T08:35:10.439" v="2207" actId="2711"/>
          <ac:spMkLst>
            <pc:docMk/>
            <pc:sldMk cId="334854404" sldId="336"/>
            <ac:spMk id="2" creationId="{386088E4-62C6-10A9-F780-96C178A86AF5}"/>
          </ac:spMkLst>
        </pc:spChg>
        <pc:spChg chg="mod">
          <ac:chgData name="Amra Peternel" userId="74d0879d-e4e9-4478-b24c-2f8f81cf0b07" providerId="ADAL" clId="{396FF103-BFB5-4C28-9B59-068D4655ABA7}" dt="2026-02-13T08:34:55.203" v="2205" actId="255"/>
          <ac:spMkLst>
            <pc:docMk/>
            <pc:sldMk cId="334854404" sldId="336"/>
            <ac:spMk id="8" creationId="{17807B7D-98A1-1920-C00A-C66753FA5226}"/>
          </ac:spMkLst>
        </pc:spChg>
        <pc:spChg chg="mod">
          <ac:chgData name="Amra Peternel" userId="74d0879d-e4e9-4478-b24c-2f8f81cf0b07" providerId="ADAL" clId="{396FF103-BFB5-4C28-9B59-068D4655ABA7}" dt="2026-02-13T08:35:03.870" v="2206" actId="2711"/>
          <ac:spMkLst>
            <pc:docMk/>
            <pc:sldMk cId="334854404" sldId="336"/>
            <ac:spMk id="9" creationId="{90578F2A-CE43-85DB-269C-A27C496A3FE8}"/>
          </ac:spMkLst>
        </pc:spChg>
      </pc:sldChg>
      <pc:sldChg chg="modSp mod modTransition">
        <pc:chgData name="Amra Peternel" userId="74d0879d-e4e9-4478-b24c-2f8f81cf0b07" providerId="ADAL" clId="{396FF103-BFB5-4C28-9B59-068D4655ABA7}" dt="2026-02-17T15:03:20.356" v="3546" actId="1076"/>
        <pc:sldMkLst>
          <pc:docMk/>
          <pc:sldMk cId="3674421065" sldId="337"/>
        </pc:sldMkLst>
        <pc:spChg chg="mod">
          <ac:chgData name="Amra Peternel" userId="74d0879d-e4e9-4478-b24c-2f8f81cf0b07" providerId="ADAL" clId="{396FF103-BFB5-4C28-9B59-068D4655ABA7}" dt="2026-02-17T15:02:58.185" v="3544" actId="6549"/>
          <ac:spMkLst>
            <pc:docMk/>
            <pc:sldMk cId="3674421065" sldId="337"/>
            <ac:spMk id="5" creationId="{89B0EE58-ACD2-CAB1-A513-E92EE4B1EB4C}"/>
          </ac:spMkLst>
        </pc:spChg>
        <pc:spChg chg="mod">
          <ac:chgData name="Amra Peternel" userId="74d0879d-e4e9-4478-b24c-2f8f81cf0b07" providerId="ADAL" clId="{396FF103-BFB5-4C28-9B59-068D4655ABA7}" dt="2026-02-17T15:03:17.768" v="3545" actId="1076"/>
          <ac:spMkLst>
            <pc:docMk/>
            <pc:sldMk cId="3674421065" sldId="337"/>
            <ac:spMk id="8" creationId="{78870B8E-A4E7-AE40-6FFC-C533E444DEB9}"/>
          </ac:spMkLst>
        </pc:spChg>
        <pc:spChg chg="mod">
          <ac:chgData name="Amra Peternel" userId="74d0879d-e4e9-4478-b24c-2f8f81cf0b07" providerId="ADAL" clId="{396FF103-BFB5-4C28-9B59-068D4655ABA7}" dt="2026-02-17T15:03:20.356" v="3546" actId="1076"/>
          <ac:spMkLst>
            <pc:docMk/>
            <pc:sldMk cId="3674421065" sldId="337"/>
            <ac:spMk id="9" creationId="{56C45037-BEF2-F48D-B0AA-C3CF1CA78DD5}"/>
          </ac:spMkLst>
        </pc:spChg>
      </pc:sldChg>
      <pc:sldChg chg="modSp mod modTransition setBg">
        <pc:chgData name="Amra Peternel" userId="74d0879d-e4e9-4478-b24c-2f8f81cf0b07" providerId="ADAL" clId="{396FF103-BFB5-4C28-9B59-068D4655ABA7}" dt="2026-02-26T15:28:48.118" v="3587" actId="20577"/>
        <pc:sldMkLst>
          <pc:docMk/>
          <pc:sldMk cId="882796352" sldId="339"/>
        </pc:sldMkLst>
        <pc:spChg chg="mod">
          <ac:chgData name="Amra Peternel" userId="74d0879d-e4e9-4478-b24c-2f8f81cf0b07" providerId="ADAL" clId="{396FF103-BFB5-4C28-9B59-068D4655ABA7}" dt="2026-02-13T08:28:25.800" v="2157" actId="2711"/>
          <ac:spMkLst>
            <pc:docMk/>
            <pc:sldMk cId="882796352" sldId="339"/>
            <ac:spMk id="4" creationId="{CE7E37E1-211D-D24A-C005-D3C28F59B35A}"/>
          </ac:spMkLst>
        </pc:spChg>
        <pc:spChg chg="mod">
          <ac:chgData name="Amra Peternel" userId="74d0879d-e4e9-4478-b24c-2f8f81cf0b07" providerId="ADAL" clId="{396FF103-BFB5-4C28-9B59-068D4655ABA7}" dt="2026-02-26T15:28:35.066" v="3584" actId="20577"/>
          <ac:spMkLst>
            <pc:docMk/>
            <pc:sldMk cId="882796352" sldId="339"/>
            <ac:spMk id="5" creationId="{EF101672-2E35-8ECF-572D-261F69681A5C}"/>
          </ac:spMkLst>
        </pc:spChg>
        <pc:spChg chg="mod">
          <ac:chgData name="Amra Peternel" userId="74d0879d-e4e9-4478-b24c-2f8f81cf0b07" providerId="ADAL" clId="{396FF103-BFB5-4C28-9B59-068D4655ABA7}" dt="2026-02-26T15:28:48.118" v="3587" actId="20577"/>
          <ac:spMkLst>
            <pc:docMk/>
            <pc:sldMk cId="882796352" sldId="339"/>
            <ac:spMk id="6" creationId="{A0D80D8C-44F7-D7BB-76BF-D502C4BA2FEC}"/>
          </ac:spMkLst>
        </pc:spChg>
        <pc:spChg chg="mod">
          <ac:chgData name="Amra Peternel" userId="74d0879d-e4e9-4478-b24c-2f8f81cf0b07" providerId="ADAL" clId="{396FF103-BFB5-4C28-9B59-068D4655ABA7}" dt="2026-02-13T08:28:20.652" v="2156" actId="2711"/>
          <ac:spMkLst>
            <pc:docMk/>
            <pc:sldMk cId="882796352" sldId="339"/>
            <ac:spMk id="7" creationId="{7F4EE6F7-74D5-20D6-243E-2475AB6DE6E3}"/>
          </ac:spMkLst>
        </pc:spChg>
        <pc:spChg chg="mod">
          <ac:chgData name="Amra Peternel" userId="74d0879d-e4e9-4478-b24c-2f8f81cf0b07" providerId="ADAL" clId="{396FF103-BFB5-4C28-9B59-068D4655ABA7}" dt="2026-02-13T08:28:41.769" v="2160" actId="2711"/>
          <ac:spMkLst>
            <pc:docMk/>
            <pc:sldMk cId="882796352" sldId="339"/>
            <ac:spMk id="8" creationId="{1FEE9FC4-1609-C905-6D39-FB73C627E4F6}"/>
          </ac:spMkLst>
        </pc:spChg>
      </pc:sldChg>
      <pc:sldChg chg="modSp mod modTransition">
        <pc:chgData name="Amra Peternel" userId="74d0879d-e4e9-4478-b24c-2f8f81cf0b07" providerId="ADAL" clId="{396FF103-BFB5-4C28-9B59-068D4655ABA7}" dt="2026-02-16T10:33:00.105" v="3541"/>
        <pc:sldMkLst>
          <pc:docMk/>
          <pc:sldMk cId="3041608220" sldId="341"/>
        </pc:sldMkLst>
        <pc:spChg chg="mod">
          <ac:chgData name="Amra Peternel" userId="74d0879d-e4e9-4478-b24c-2f8f81cf0b07" providerId="ADAL" clId="{396FF103-BFB5-4C28-9B59-068D4655ABA7}" dt="2026-02-13T08:27:58.060" v="2152" actId="2711"/>
          <ac:spMkLst>
            <pc:docMk/>
            <pc:sldMk cId="3041608220" sldId="341"/>
            <ac:spMk id="2" creationId="{2B6CF693-77C1-72C3-A033-C6B99A577962}"/>
          </ac:spMkLst>
        </pc:spChg>
        <pc:spChg chg="mod">
          <ac:chgData name="Amra Peternel" userId="74d0879d-e4e9-4478-b24c-2f8f81cf0b07" providerId="ADAL" clId="{396FF103-BFB5-4C28-9B59-068D4655ABA7}" dt="2026-02-13T08:27:48.988" v="2150" actId="2711"/>
          <ac:spMkLst>
            <pc:docMk/>
            <pc:sldMk cId="3041608220" sldId="341"/>
            <ac:spMk id="3" creationId="{D228CC13-F29F-A0C2-7E5A-67AF6630C01D}"/>
          </ac:spMkLst>
        </pc:spChg>
        <pc:spChg chg="mod">
          <ac:chgData name="Amra Peternel" userId="74d0879d-e4e9-4478-b24c-2f8f81cf0b07" providerId="ADAL" clId="{396FF103-BFB5-4C28-9B59-068D4655ABA7}" dt="2026-02-13T08:28:10.686" v="2154" actId="2711"/>
          <ac:spMkLst>
            <pc:docMk/>
            <pc:sldMk cId="3041608220" sldId="341"/>
            <ac:spMk id="4" creationId="{B4513CD6-46C5-DFE5-EC08-99496A0E8F8A}"/>
          </ac:spMkLst>
        </pc:spChg>
        <pc:spChg chg="mod">
          <ac:chgData name="Amra Peternel" userId="74d0879d-e4e9-4478-b24c-2f8f81cf0b07" providerId="ADAL" clId="{396FF103-BFB5-4C28-9B59-068D4655ABA7}" dt="2026-02-13T08:27:54.155" v="2151" actId="2711"/>
          <ac:spMkLst>
            <pc:docMk/>
            <pc:sldMk cId="3041608220" sldId="341"/>
            <ac:spMk id="5" creationId="{04D4FEB4-4BA8-70C8-0E2E-9009FCB3ED6F}"/>
          </ac:spMkLst>
        </pc:spChg>
        <pc:spChg chg="mod">
          <ac:chgData name="Amra Peternel" userId="74d0879d-e4e9-4478-b24c-2f8f81cf0b07" providerId="ADAL" clId="{396FF103-BFB5-4C28-9B59-068D4655ABA7}" dt="2026-02-13T08:28:02.303" v="2153" actId="2711"/>
          <ac:spMkLst>
            <pc:docMk/>
            <pc:sldMk cId="3041608220" sldId="341"/>
            <ac:spMk id="6" creationId="{41F1C5A9-B9EB-D286-D599-6E83C9455CAF}"/>
          </ac:spMkLst>
        </pc:spChg>
        <pc:spChg chg="mod">
          <ac:chgData name="Amra Peternel" userId="74d0879d-e4e9-4478-b24c-2f8f81cf0b07" providerId="ADAL" clId="{396FF103-BFB5-4C28-9B59-068D4655ABA7}" dt="2026-02-13T08:27:43.643" v="2149" actId="2711"/>
          <ac:spMkLst>
            <pc:docMk/>
            <pc:sldMk cId="3041608220" sldId="341"/>
            <ac:spMk id="7" creationId="{3023D06C-A65C-9D5A-D0D3-8CB061AF52C4}"/>
          </ac:spMkLst>
        </pc:spChg>
        <pc:spChg chg="mod">
          <ac:chgData name="Amra Peternel" userId="74d0879d-e4e9-4478-b24c-2f8f81cf0b07" providerId="ADAL" clId="{396FF103-BFB5-4C28-9B59-068D4655ABA7}" dt="2026-02-13T08:28:15.296" v="2155" actId="2711"/>
          <ac:spMkLst>
            <pc:docMk/>
            <pc:sldMk cId="3041608220" sldId="341"/>
            <ac:spMk id="8" creationId="{B09BE145-0862-E385-62E2-5F55017CFAED}"/>
          </ac:spMkLst>
        </pc:spChg>
      </pc:sldChg>
      <pc:sldChg chg="modSp mod modTransition">
        <pc:chgData name="Amra Peternel" userId="74d0879d-e4e9-4478-b24c-2f8f81cf0b07" providerId="ADAL" clId="{396FF103-BFB5-4C28-9B59-068D4655ABA7}" dt="2026-02-16T10:33:00.105" v="3541"/>
        <pc:sldMkLst>
          <pc:docMk/>
          <pc:sldMk cId="4154778171" sldId="342"/>
        </pc:sldMkLst>
        <pc:spChg chg="mod">
          <ac:chgData name="Amra Peternel" userId="74d0879d-e4e9-4478-b24c-2f8f81cf0b07" providerId="ADAL" clId="{396FF103-BFB5-4C28-9B59-068D4655ABA7}" dt="2026-02-13T08:44:43.379" v="2285" actId="2711"/>
          <ac:spMkLst>
            <pc:docMk/>
            <pc:sldMk cId="4154778171" sldId="342"/>
            <ac:spMk id="10" creationId="{18A56717-F9F2-6C38-640D-5D2D7C64680F}"/>
          </ac:spMkLst>
        </pc:spChg>
        <pc:spChg chg="mod">
          <ac:chgData name="Amra Peternel" userId="74d0879d-e4e9-4478-b24c-2f8f81cf0b07" providerId="ADAL" clId="{396FF103-BFB5-4C28-9B59-068D4655ABA7}" dt="2026-02-13T08:44:38.393" v="2284" actId="2711"/>
          <ac:spMkLst>
            <pc:docMk/>
            <pc:sldMk cId="4154778171" sldId="342"/>
            <ac:spMk id="13" creationId="{39FE2F77-389B-5878-8111-19D5F3DE5E98}"/>
          </ac:spMkLst>
        </pc:spChg>
      </pc:sldChg>
      <pc:sldChg chg="modSp mod modTransition">
        <pc:chgData name="Amra Peternel" userId="74d0879d-e4e9-4478-b24c-2f8f81cf0b07" providerId="ADAL" clId="{396FF103-BFB5-4C28-9B59-068D4655ABA7}" dt="2026-02-16T10:33:00.105" v="3541"/>
        <pc:sldMkLst>
          <pc:docMk/>
          <pc:sldMk cId="2357656636" sldId="343"/>
        </pc:sldMkLst>
        <pc:spChg chg="mod">
          <ac:chgData name="Amra Peternel" userId="74d0879d-e4e9-4478-b24c-2f8f81cf0b07" providerId="ADAL" clId="{396FF103-BFB5-4C28-9B59-068D4655ABA7}" dt="2026-02-13T08:36:32.938" v="2218" actId="2711"/>
          <ac:spMkLst>
            <pc:docMk/>
            <pc:sldMk cId="2357656636" sldId="343"/>
            <ac:spMk id="10" creationId="{FFAFEC1D-E78A-47A3-360A-E6693486559A}"/>
          </ac:spMkLst>
        </pc:spChg>
        <pc:spChg chg="mod">
          <ac:chgData name="Amra Peternel" userId="74d0879d-e4e9-4478-b24c-2f8f81cf0b07" providerId="ADAL" clId="{396FF103-BFB5-4C28-9B59-068D4655ABA7}" dt="2026-02-13T08:36:28.966" v="2217" actId="2711"/>
          <ac:spMkLst>
            <pc:docMk/>
            <pc:sldMk cId="2357656636" sldId="343"/>
            <ac:spMk id="13" creationId="{B375A038-BCC1-52E8-E732-5B0AADF33344}"/>
          </ac:spMkLst>
        </pc:spChg>
      </pc:sldChg>
      <pc:sldChg chg="addSp delSp modSp mod modTransition">
        <pc:chgData name="Amra Peternel" userId="74d0879d-e4e9-4478-b24c-2f8f81cf0b07" providerId="ADAL" clId="{396FF103-BFB5-4C28-9B59-068D4655ABA7}" dt="2026-02-16T10:33:00.105" v="3541"/>
        <pc:sldMkLst>
          <pc:docMk/>
          <pc:sldMk cId="2157152694" sldId="344"/>
        </pc:sldMkLst>
        <pc:spChg chg="mod">
          <ac:chgData name="Amra Peternel" userId="74d0879d-e4e9-4478-b24c-2f8f81cf0b07" providerId="ADAL" clId="{396FF103-BFB5-4C28-9B59-068D4655ABA7}" dt="2026-02-13T08:37:32.887" v="2225" actId="2711"/>
          <ac:spMkLst>
            <pc:docMk/>
            <pc:sldMk cId="2157152694" sldId="344"/>
            <ac:spMk id="10" creationId="{25D72666-6CC7-E1DA-0D2D-E80D0E70FD53}"/>
          </ac:spMkLst>
        </pc:spChg>
        <pc:spChg chg="mod">
          <ac:chgData name="Amra Peternel" userId="74d0879d-e4e9-4478-b24c-2f8f81cf0b07" providerId="ADAL" clId="{396FF103-BFB5-4C28-9B59-068D4655ABA7}" dt="2026-02-13T08:37:24.628" v="2224" actId="2711"/>
          <ac:spMkLst>
            <pc:docMk/>
            <pc:sldMk cId="2157152694" sldId="344"/>
            <ac:spMk id="13" creationId="{A38BB97C-C36C-D1CA-CC8B-8AEC4E6B2644}"/>
          </ac:spMkLst>
        </pc:spChg>
        <pc:picChg chg="add mod ord">
          <ac:chgData name="Amra Peternel" userId="74d0879d-e4e9-4478-b24c-2f8f81cf0b07" providerId="ADAL" clId="{396FF103-BFB5-4C28-9B59-068D4655ABA7}" dt="2026-02-12T16:25:18.976" v="1805" actId="14861"/>
          <ac:picMkLst>
            <pc:docMk/>
            <pc:sldMk cId="2157152694" sldId="344"/>
            <ac:picMk id="12" creationId="{1D60957E-7BE8-76B6-5ED6-12CB7DFAE789}"/>
          </ac:picMkLst>
        </pc:picChg>
        <pc:picChg chg="add mod ord">
          <ac:chgData name="Amra Peternel" userId="74d0879d-e4e9-4478-b24c-2f8f81cf0b07" providerId="ADAL" clId="{396FF103-BFB5-4C28-9B59-068D4655ABA7}" dt="2026-02-12T16:25:22.956" v="1806" actId="14861"/>
          <ac:picMkLst>
            <pc:docMk/>
            <pc:sldMk cId="2157152694" sldId="344"/>
            <ac:picMk id="15" creationId="{9C3C4C00-192E-31FE-7E84-8687D5377C1C}"/>
          </ac:picMkLst>
        </pc:picChg>
        <pc:picChg chg="add mod">
          <ac:chgData name="Amra Peternel" userId="74d0879d-e4e9-4478-b24c-2f8f81cf0b07" providerId="ADAL" clId="{396FF103-BFB5-4C28-9B59-068D4655ABA7}" dt="2026-02-12T16:25:12.633" v="1804" actId="14861"/>
          <ac:picMkLst>
            <pc:docMk/>
            <pc:sldMk cId="2157152694" sldId="344"/>
            <ac:picMk id="17" creationId="{B41ABFD5-3D22-4507-B3D0-D9C8D8769732}"/>
          </ac:picMkLst>
        </pc:picChg>
        <pc:picChg chg="add mod">
          <ac:chgData name="Amra Peternel" userId="74d0879d-e4e9-4478-b24c-2f8f81cf0b07" providerId="ADAL" clId="{396FF103-BFB5-4C28-9B59-068D4655ABA7}" dt="2026-02-12T16:25:28.144" v="1807" actId="14861"/>
          <ac:picMkLst>
            <pc:docMk/>
            <pc:sldMk cId="2157152694" sldId="344"/>
            <ac:picMk id="1026" creationId="{E5DC3064-BA8A-A095-7AE8-B0D67BBA28F1}"/>
          </ac:picMkLst>
        </pc:picChg>
      </pc:sldChg>
      <pc:sldChg chg="modSp mod modTransition">
        <pc:chgData name="Amra Peternel" userId="74d0879d-e4e9-4478-b24c-2f8f81cf0b07" providerId="ADAL" clId="{396FF103-BFB5-4C28-9B59-068D4655ABA7}" dt="2026-02-16T10:33:00.105" v="3541"/>
        <pc:sldMkLst>
          <pc:docMk/>
          <pc:sldMk cId="2977227191" sldId="345"/>
        </pc:sldMkLst>
        <pc:spChg chg="mod">
          <ac:chgData name="Amra Peternel" userId="74d0879d-e4e9-4478-b24c-2f8f81cf0b07" providerId="ADAL" clId="{396FF103-BFB5-4C28-9B59-068D4655ABA7}" dt="2026-02-13T08:39:17.925" v="2271" actId="2711"/>
          <ac:spMkLst>
            <pc:docMk/>
            <pc:sldMk cId="2977227191" sldId="345"/>
            <ac:spMk id="2" creationId="{F8A57401-322F-BE08-D16C-A192E7C7D2ED}"/>
          </ac:spMkLst>
        </pc:spChg>
        <pc:spChg chg="mod">
          <ac:chgData name="Amra Peternel" userId="74d0879d-e4e9-4478-b24c-2f8f81cf0b07" providerId="ADAL" clId="{396FF103-BFB5-4C28-9B59-068D4655ABA7}" dt="2026-02-13T08:39:13.316" v="2270" actId="2711"/>
          <ac:spMkLst>
            <pc:docMk/>
            <pc:sldMk cId="2977227191" sldId="345"/>
            <ac:spMk id="13" creationId="{7B6A0724-C713-89A0-1AC5-D9AC7F0179D0}"/>
          </ac:spMkLst>
        </pc:spChg>
      </pc:sldChg>
      <pc:sldChg chg="modSp mod modTransition">
        <pc:chgData name="Amra Peternel" userId="74d0879d-e4e9-4478-b24c-2f8f81cf0b07" providerId="ADAL" clId="{396FF103-BFB5-4C28-9B59-068D4655ABA7}" dt="2026-02-16T10:33:00.105" v="3541"/>
        <pc:sldMkLst>
          <pc:docMk/>
          <pc:sldMk cId="3135983768" sldId="346"/>
        </pc:sldMkLst>
        <pc:spChg chg="mod">
          <ac:chgData name="Amra Peternel" userId="74d0879d-e4e9-4478-b24c-2f8f81cf0b07" providerId="ADAL" clId="{396FF103-BFB5-4C28-9B59-068D4655ABA7}" dt="2026-02-13T09:11:42.625" v="2610" actId="6549"/>
          <ac:spMkLst>
            <pc:docMk/>
            <pc:sldMk cId="3135983768" sldId="346"/>
            <ac:spMk id="5" creationId="{2316CF90-B993-4AB6-5E00-18AE9E52236B}"/>
          </ac:spMkLst>
        </pc:spChg>
        <pc:spChg chg="mod">
          <ac:chgData name="Amra Peternel" userId="74d0879d-e4e9-4478-b24c-2f8f81cf0b07" providerId="ADAL" clId="{396FF103-BFB5-4C28-9B59-068D4655ABA7}" dt="2026-02-13T09:11:32.890" v="2605" actId="2711"/>
          <ac:spMkLst>
            <pc:docMk/>
            <pc:sldMk cId="3135983768" sldId="346"/>
            <ac:spMk id="8" creationId="{A1B4CCFF-9BC7-55E7-6171-F5FF1C458F3E}"/>
          </ac:spMkLst>
        </pc:spChg>
      </pc:sldChg>
      <pc:sldChg chg="modSp mod modTransition">
        <pc:chgData name="Amra Peternel" userId="74d0879d-e4e9-4478-b24c-2f8f81cf0b07" providerId="ADAL" clId="{396FF103-BFB5-4C28-9B59-068D4655ABA7}" dt="2026-02-16T10:33:00.105" v="3541"/>
        <pc:sldMkLst>
          <pc:docMk/>
          <pc:sldMk cId="2696984143" sldId="347"/>
        </pc:sldMkLst>
        <pc:spChg chg="mod">
          <ac:chgData name="Amra Peternel" userId="74d0879d-e4e9-4478-b24c-2f8f81cf0b07" providerId="ADAL" clId="{396FF103-BFB5-4C28-9B59-068D4655ABA7}" dt="2026-02-13T08:32:54.858" v="2189" actId="2711"/>
          <ac:spMkLst>
            <pc:docMk/>
            <pc:sldMk cId="2696984143" sldId="347"/>
            <ac:spMk id="2" creationId="{B89CCCF1-FF7E-68E1-D3EE-3064646C239E}"/>
          </ac:spMkLst>
        </pc:spChg>
        <pc:spChg chg="mod">
          <ac:chgData name="Amra Peternel" userId="74d0879d-e4e9-4478-b24c-2f8f81cf0b07" providerId="ADAL" clId="{396FF103-BFB5-4C28-9B59-068D4655ABA7}" dt="2026-02-13T08:32:47.768" v="2188" actId="2711"/>
          <ac:spMkLst>
            <pc:docMk/>
            <pc:sldMk cId="2696984143" sldId="347"/>
            <ac:spMk id="5" creationId="{52A45F00-44A9-9396-FA5A-B1A863BF17FC}"/>
          </ac:spMkLst>
        </pc:spChg>
        <pc:spChg chg="mod">
          <ac:chgData name="Amra Peternel" userId="74d0879d-e4e9-4478-b24c-2f8f81cf0b07" providerId="ADAL" clId="{396FF103-BFB5-4C28-9B59-068D4655ABA7}" dt="2026-02-13T08:31:57.031" v="2185" actId="6549"/>
          <ac:spMkLst>
            <pc:docMk/>
            <pc:sldMk cId="2696984143" sldId="347"/>
            <ac:spMk id="13" creationId="{6812CFFE-CF23-EEEA-41B7-FE4D812104CE}"/>
          </ac:spMkLst>
        </pc:spChg>
      </pc:sldChg>
      <pc:sldChg chg="modSp mod modTransition">
        <pc:chgData name="Amra Peternel" userId="74d0879d-e4e9-4478-b24c-2f8f81cf0b07" providerId="ADAL" clId="{396FF103-BFB5-4C28-9B59-068D4655ABA7}" dt="2026-02-16T10:33:00.105" v="3541"/>
        <pc:sldMkLst>
          <pc:docMk/>
          <pc:sldMk cId="2487966292" sldId="348"/>
        </pc:sldMkLst>
        <pc:spChg chg="mod">
          <ac:chgData name="Amra Peternel" userId="74d0879d-e4e9-4478-b24c-2f8f81cf0b07" providerId="ADAL" clId="{396FF103-BFB5-4C28-9B59-068D4655ABA7}" dt="2026-02-13T09:26:30.077" v="3280" actId="207"/>
          <ac:spMkLst>
            <pc:docMk/>
            <pc:sldMk cId="2487966292" sldId="348"/>
            <ac:spMk id="2" creationId="{D885CBBC-B5D4-7BCF-98C8-E1D64B3E43CE}"/>
          </ac:spMkLst>
        </pc:spChg>
        <pc:spChg chg="mod">
          <ac:chgData name="Amra Peternel" userId="74d0879d-e4e9-4478-b24c-2f8f81cf0b07" providerId="ADAL" clId="{396FF103-BFB5-4C28-9B59-068D4655ABA7}" dt="2026-02-13T09:26:15.140" v="3278" actId="2711"/>
          <ac:spMkLst>
            <pc:docMk/>
            <pc:sldMk cId="2487966292" sldId="348"/>
            <ac:spMk id="3" creationId="{41B3F34C-2657-4424-00CC-BD0F98B9DEE3}"/>
          </ac:spMkLst>
        </pc:spChg>
        <pc:spChg chg="mod">
          <ac:chgData name="Amra Peternel" userId="74d0879d-e4e9-4478-b24c-2f8f81cf0b07" providerId="ADAL" clId="{396FF103-BFB5-4C28-9B59-068D4655ABA7}" dt="2026-02-13T09:26:47.326" v="3283" actId="2711"/>
          <ac:spMkLst>
            <pc:docMk/>
            <pc:sldMk cId="2487966292" sldId="348"/>
            <ac:spMk id="4" creationId="{FCC9559D-5CC1-8F9E-CB89-09182E126831}"/>
          </ac:spMkLst>
        </pc:spChg>
        <pc:spChg chg="mod">
          <ac:chgData name="Amra Peternel" userId="74d0879d-e4e9-4478-b24c-2f8f81cf0b07" providerId="ADAL" clId="{396FF103-BFB5-4C28-9B59-068D4655ABA7}" dt="2026-02-13T09:27:04.260" v="3287" actId="2711"/>
          <ac:spMkLst>
            <pc:docMk/>
            <pc:sldMk cId="2487966292" sldId="348"/>
            <ac:spMk id="5" creationId="{A1138BA2-EF93-6152-B711-D094B8733937}"/>
          </ac:spMkLst>
        </pc:spChg>
        <pc:spChg chg="mod">
          <ac:chgData name="Amra Peternel" userId="74d0879d-e4e9-4478-b24c-2f8f81cf0b07" providerId="ADAL" clId="{396FF103-BFB5-4C28-9B59-068D4655ABA7}" dt="2026-02-13T09:27:15.285" v="3289" actId="1076"/>
          <ac:spMkLst>
            <pc:docMk/>
            <pc:sldMk cId="2487966292" sldId="348"/>
            <ac:spMk id="6" creationId="{3FD64713-3DF4-3B47-5ED6-605DAB183648}"/>
          </ac:spMkLst>
        </pc:spChg>
        <pc:spChg chg="mod">
          <ac:chgData name="Amra Peternel" userId="74d0879d-e4e9-4478-b24c-2f8f81cf0b07" providerId="ADAL" clId="{396FF103-BFB5-4C28-9B59-068D4655ABA7}" dt="2026-02-13T09:26:06.939" v="3277" actId="2711"/>
          <ac:spMkLst>
            <pc:docMk/>
            <pc:sldMk cId="2487966292" sldId="348"/>
            <ac:spMk id="7" creationId="{C04673F2-5467-692D-F417-807231467FDE}"/>
          </ac:spMkLst>
        </pc:spChg>
        <pc:spChg chg="mod">
          <ac:chgData name="Amra Peternel" userId="74d0879d-e4e9-4478-b24c-2f8f81cf0b07" providerId="ADAL" clId="{396FF103-BFB5-4C28-9B59-068D4655ABA7}" dt="2026-02-13T09:26:55.213" v="3285" actId="2711"/>
          <ac:spMkLst>
            <pc:docMk/>
            <pc:sldMk cId="2487966292" sldId="348"/>
            <ac:spMk id="8" creationId="{8DB95B34-956C-79BB-44D5-59D76E8A294C}"/>
          </ac:spMkLst>
        </pc:spChg>
        <pc:spChg chg="mod">
          <ac:chgData name="Amra Peternel" userId="74d0879d-e4e9-4478-b24c-2f8f81cf0b07" providerId="ADAL" clId="{396FF103-BFB5-4C28-9B59-068D4655ABA7}" dt="2026-02-13T09:26:39.421" v="3281" actId="2711"/>
          <ac:spMkLst>
            <pc:docMk/>
            <pc:sldMk cId="2487966292" sldId="348"/>
            <ac:spMk id="12" creationId="{E55E5A76-D679-2116-9D44-FE280330CBF4}"/>
          </ac:spMkLst>
        </pc:spChg>
        <pc:spChg chg="mod">
          <ac:chgData name="Amra Peternel" userId="74d0879d-e4e9-4478-b24c-2f8f81cf0b07" providerId="ADAL" clId="{396FF103-BFB5-4C28-9B59-068D4655ABA7}" dt="2026-02-13T09:26:43.712" v="3282" actId="2711"/>
          <ac:spMkLst>
            <pc:docMk/>
            <pc:sldMk cId="2487966292" sldId="348"/>
            <ac:spMk id="13" creationId="{996304C4-2B22-D509-4D60-374059CE2E4C}"/>
          </ac:spMkLst>
        </pc:spChg>
        <pc:spChg chg="mod">
          <ac:chgData name="Amra Peternel" userId="74d0879d-e4e9-4478-b24c-2f8f81cf0b07" providerId="ADAL" clId="{396FF103-BFB5-4C28-9B59-068D4655ABA7}" dt="2026-02-13T09:26:51.666" v="3284" actId="2711"/>
          <ac:spMkLst>
            <pc:docMk/>
            <pc:sldMk cId="2487966292" sldId="348"/>
            <ac:spMk id="17" creationId="{972EE8C1-00B0-ED4E-8903-CD3EC48B6E44}"/>
          </ac:spMkLst>
        </pc:spChg>
      </pc:sldChg>
      <pc:sldChg chg="modSp mod modTransition">
        <pc:chgData name="Amra Peternel" userId="74d0879d-e4e9-4478-b24c-2f8f81cf0b07" providerId="ADAL" clId="{396FF103-BFB5-4C28-9B59-068D4655ABA7}" dt="2026-02-16T10:33:00.105" v="3541"/>
        <pc:sldMkLst>
          <pc:docMk/>
          <pc:sldMk cId="604624514" sldId="349"/>
        </pc:sldMkLst>
        <pc:spChg chg="mod">
          <ac:chgData name="Amra Peternel" userId="74d0879d-e4e9-4478-b24c-2f8f81cf0b07" providerId="ADAL" clId="{396FF103-BFB5-4C28-9B59-068D4655ABA7}" dt="2026-02-13T09:27:47.070" v="3294" actId="2711"/>
          <ac:spMkLst>
            <pc:docMk/>
            <pc:sldMk cId="604624514" sldId="349"/>
            <ac:spMk id="2" creationId="{EA2CDBA2-8D3F-397E-E137-0D4BBEEFE307}"/>
          </ac:spMkLst>
        </pc:spChg>
      </pc:sldChg>
      <pc:sldChg chg="modSp mod modTransition">
        <pc:chgData name="Amra Peternel" userId="74d0879d-e4e9-4478-b24c-2f8f81cf0b07" providerId="ADAL" clId="{396FF103-BFB5-4C28-9B59-068D4655ABA7}" dt="2026-02-16T10:33:00.105" v="3541"/>
        <pc:sldMkLst>
          <pc:docMk/>
          <pc:sldMk cId="3974167275" sldId="350"/>
        </pc:sldMkLst>
        <pc:spChg chg="mod">
          <ac:chgData name="Amra Peternel" userId="74d0879d-e4e9-4478-b24c-2f8f81cf0b07" providerId="ADAL" clId="{396FF103-BFB5-4C28-9B59-068D4655ABA7}" dt="2026-02-13T08:47:37.689" v="2296" actId="2711"/>
          <ac:spMkLst>
            <pc:docMk/>
            <pc:sldMk cId="3974167275" sldId="350"/>
            <ac:spMk id="2" creationId="{6F3C47D2-3FE6-2345-EDF1-8E95315CD5AC}"/>
          </ac:spMkLst>
        </pc:spChg>
        <pc:spChg chg="mod">
          <ac:chgData name="Amra Peternel" userId="74d0879d-e4e9-4478-b24c-2f8f81cf0b07" providerId="ADAL" clId="{396FF103-BFB5-4C28-9B59-068D4655ABA7}" dt="2026-02-13T08:47:48.328" v="2298" actId="2711"/>
          <ac:spMkLst>
            <pc:docMk/>
            <pc:sldMk cId="3974167275" sldId="350"/>
            <ac:spMk id="3" creationId="{0B0CCFD1-FC7B-9C14-E377-DD9C8DEB5581}"/>
          </ac:spMkLst>
        </pc:spChg>
        <pc:spChg chg="mod">
          <ac:chgData name="Amra Peternel" userId="74d0879d-e4e9-4478-b24c-2f8f81cf0b07" providerId="ADAL" clId="{396FF103-BFB5-4C28-9B59-068D4655ABA7}" dt="2026-02-13T08:47:52.481" v="2299" actId="2711"/>
          <ac:spMkLst>
            <pc:docMk/>
            <pc:sldMk cId="3974167275" sldId="350"/>
            <ac:spMk id="7" creationId="{6C52991F-E178-8C70-B434-547BA11885E1}"/>
          </ac:spMkLst>
        </pc:spChg>
        <pc:spChg chg="mod">
          <ac:chgData name="Amra Peternel" userId="74d0879d-e4e9-4478-b24c-2f8f81cf0b07" providerId="ADAL" clId="{396FF103-BFB5-4C28-9B59-068D4655ABA7}" dt="2026-02-13T08:47:43.870" v="2297" actId="2711"/>
          <ac:spMkLst>
            <pc:docMk/>
            <pc:sldMk cId="3974167275" sldId="350"/>
            <ac:spMk id="8" creationId="{E4FD5B5B-71FD-2CDB-EF1F-FBECA5907C16}"/>
          </ac:spMkLst>
        </pc:spChg>
        <pc:spChg chg="mod">
          <ac:chgData name="Amra Peternel" userId="74d0879d-e4e9-4478-b24c-2f8f81cf0b07" providerId="ADAL" clId="{396FF103-BFB5-4C28-9B59-068D4655ABA7}" dt="2026-02-13T08:48:05.913" v="2307" actId="20577"/>
          <ac:spMkLst>
            <pc:docMk/>
            <pc:sldMk cId="3974167275" sldId="350"/>
            <ac:spMk id="10" creationId="{30314B68-EDC1-8AF2-F038-5509DD95683F}"/>
          </ac:spMkLst>
        </pc:spChg>
        <pc:spChg chg="mod">
          <ac:chgData name="Amra Peternel" userId="74d0879d-e4e9-4478-b24c-2f8f81cf0b07" providerId="ADAL" clId="{396FF103-BFB5-4C28-9B59-068D4655ABA7}" dt="2026-02-13T08:46:59.959" v="2286" actId="2711"/>
          <ac:spMkLst>
            <pc:docMk/>
            <pc:sldMk cId="3974167275" sldId="350"/>
            <ac:spMk id="13" creationId="{32B52DE7-776C-DC60-4909-C9EBA42E5692}"/>
          </ac:spMkLst>
        </pc:spChg>
        <pc:picChg chg="mod">
          <ac:chgData name="Amra Peternel" userId="74d0879d-e4e9-4478-b24c-2f8f81cf0b07" providerId="ADAL" clId="{396FF103-BFB5-4C28-9B59-068D4655ABA7}" dt="2026-02-13T08:48:12.828" v="2308" actId="1076"/>
          <ac:picMkLst>
            <pc:docMk/>
            <pc:sldMk cId="3974167275" sldId="350"/>
            <ac:picMk id="5" creationId="{4528AAD4-7776-519E-D802-B7B850EFC916}"/>
          </ac:picMkLst>
        </pc:picChg>
      </pc:sldChg>
      <pc:sldChg chg="modSp mod modTransition">
        <pc:chgData name="Amra Peternel" userId="74d0879d-e4e9-4478-b24c-2f8f81cf0b07" providerId="ADAL" clId="{396FF103-BFB5-4C28-9B59-068D4655ABA7}" dt="2026-02-16T10:33:00.105" v="3541"/>
        <pc:sldMkLst>
          <pc:docMk/>
          <pc:sldMk cId="4098128682" sldId="351"/>
        </pc:sldMkLst>
        <pc:spChg chg="mod">
          <ac:chgData name="Amra Peternel" userId="74d0879d-e4e9-4478-b24c-2f8f81cf0b07" providerId="ADAL" clId="{396FF103-BFB5-4C28-9B59-068D4655ABA7}" dt="2026-02-13T08:36:09.804" v="2215" actId="2711"/>
          <ac:spMkLst>
            <pc:docMk/>
            <pc:sldMk cId="4098128682" sldId="351"/>
            <ac:spMk id="10" creationId="{0024D0D2-B4F7-4D3A-CDAE-E47605D46E02}"/>
          </ac:spMkLst>
        </pc:spChg>
        <pc:spChg chg="mod">
          <ac:chgData name="Amra Peternel" userId="74d0879d-e4e9-4478-b24c-2f8f81cf0b07" providerId="ADAL" clId="{396FF103-BFB5-4C28-9B59-068D4655ABA7}" dt="2026-02-13T08:36:14.392" v="2216" actId="2711"/>
          <ac:spMkLst>
            <pc:docMk/>
            <pc:sldMk cId="4098128682" sldId="351"/>
            <ac:spMk id="13" creationId="{FBCD0BD8-FFF0-24AF-22C3-052C7B0726A1}"/>
          </ac:spMkLst>
        </pc:spChg>
      </pc:sldChg>
      <pc:sldChg chg="modSp mod modTransition">
        <pc:chgData name="Amra Peternel" userId="74d0879d-e4e9-4478-b24c-2f8f81cf0b07" providerId="ADAL" clId="{396FF103-BFB5-4C28-9B59-068D4655ABA7}" dt="2026-02-16T10:33:00.105" v="3541"/>
        <pc:sldMkLst>
          <pc:docMk/>
          <pc:sldMk cId="3406336058" sldId="352"/>
        </pc:sldMkLst>
        <pc:spChg chg="mod">
          <ac:chgData name="Amra Peternel" userId="74d0879d-e4e9-4478-b24c-2f8f81cf0b07" providerId="ADAL" clId="{396FF103-BFB5-4C28-9B59-068D4655ABA7}" dt="2026-02-13T08:36:56.837" v="2220" actId="2711"/>
          <ac:spMkLst>
            <pc:docMk/>
            <pc:sldMk cId="3406336058" sldId="352"/>
            <ac:spMk id="2" creationId="{C24936FB-FCD0-1F9F-B59D-19A8F47BEBE5}"/>
          </ac:spMkLst>
        </pc:spChg>
        <pc:spChg chg="mod">
          <ac:chgData name="Amra Peternel" userId="74d0879d-e4e9-4478-b24c-2f8f81cf0b07" providerId="ADAL" clId="{396FF103-BFB5-4C28-9B59-068D4655ABA7}" dt="2026-02-13T08:36:51.911" v="2219" actId="2711"/>
          <ac:spMkLst>
            <pc:docMk/>
            <pc:sldMk cId="3406336058" sldId="352"/>
            <ac:spMk id="13" creationId="{DF9D2901-6D03-78EC-C910-75552A7A8FC8}"/>
          </ac:spMkLst>
        </pc:spChg>
      </pc:sldChg>
      <pc:sldChg chg="addSp delSp modSp mod modTransition">
        <pc:chgData name="Amra Peternel" userId="74d0879d-e4e9-4478-b24c-2f8f81cf0b07" providerId="ADAL" clId="{396FF103-BFB5-4C28-9B59-068D4655ABA7}" dt="2026-02-16T10:33:00.105" v="3541"/>
        <pc:sldMkLst>
          <pc:docMk/>
          <pc:sldMk cId="477028992" sldId="353"/>
        </pc:sldMkLst>
        <pc:spChg chg="add mod">
          <ac:chgData name="Amra Peternel" userId="74d0879d-e4e9-4478-b24c-2f8f81cf0b07" providerId="ADAL" clId="{396FF103-BFB5-4C28-9B59-068D4655ABA7}" dt="2026-02-13T08:38:49.936" v="2269" actId="20577"/>
          <ac:spMkLst>
            <pc:docMk/>
            <pc:sldMk cId="477028992" sldId="353"/>
            <ac:spMk id="6" creationId="{84B68F84-5AB3-EA11-BEBA-DF449C2D3C2F}"/>
          </ac:spMkLst>
        </pc:spChg>
        <pc:spChg chg="mod">
          <ac:chgData name="Amra Peternel" userId="74d0879d-e4e9-4478-b24c-2f8f81cf0b07" providerId="ADAL" clId="{396FF103-BFB5-4C28-9B59-068D4655ABA7}" dt="2026-02-13T08:38:08.230" v="2228" actId="2711"/>
          <ac:spMkLst>
            <pc:docMk/>
            <pc:sldMk cId="477028992" sldId="353"/>
            <ac:spMk id="13" creationId="{1DE30B68-28D9-E46C-C3A5-81F02BD9776B}"/>
          </ac:spMkLst>
        </pc:spChg>
        <pc:picChg chg="add mod">
          <ac:chgData name="Amra Peternel" userId="74d0879d-e4e9-4478-b24c-2f8f81cf0b07" providerId="ADAL" clId="{396FF103-BFB5-4C28-9B59-068D4655ABA7}" dt="2026-02-12T16:33:00.250" v="2058" actId="1076"/>
          <ac:picMkLst>
            <pc:docMk/>
            <pc:sldMk cId="477028992" sldId="353"/>
            <ac:picMk id="3" creationId="{9046AE3B-A416-E2CD-EDD8-FFF132410C11}"/>
          </ac:picMkLst>
        </pc:picChg>
        <pc:picChg chg="add mod">
          <ac:chgData name="Amra Peternel" userId="74d0879d-e4e9-4478-b24c-2f8f81cf0b07" providerId="ADAL" clId="{396FF103-BFB5-4C28-9B59-068D4655ABA7}" dt="2026-02-12T16:33:02.013" v="2059" actId="1076"/>
          <ac:picMkLst>
            <pc:docMk/>
            <pc:sldMk cId="477028992" sldId="353"/>
            <ac:picMk id="5" creationId="{D5485570-1A73-EE55-10FC-8B1EDE1140C0}"/>
          </ac:picMkLst>
        </pc:picChg>
      </pc:sldChg>
      <pc:sldChg chg="modSp mod modTransition">
        <pc:chgData name="Amra Peternel" userId="74d0879d-e4e9-4478-b24c-2f8f81cf0b07" providerId="ADAL" clId="{396FF103-BFB5-4C28-9B59-068D4655ABA7}" dt="2026-02-16T10:33:00.105" v="3541"/>
        <pc:sldMkLst>
          <pc:docMk/>
          <pc:sldMk cId="4111240281" sldId="354"/>
        </pc:sldMkLst>
        <pc:spChg chg="mod">
          <ac:chgData name="Amra Peternel" userId="74d0879d-e4e9-4478-b24c-2f8f81cf0b07" providerId="ADAL" clId="{396FF103-BFB5-4C28-9B59-068D4655ABA7}" dt="2026-02-13T08:42:34.448" v="2283" actId="115"/>
          <ac:spMkLst>
            <pc:docMk/>
            <pc:sldMk cId="4111240281" sldId="354"/>
            <ac:spMk id="10" creationId="{0894CF1F-F7CF-EB62-4363-21AB60352989}"/>
          </ac:spMkLst>
        </pc:spChg>
        <pc:spChg chg="mod">
          <ac:chgData name="Amra Peternel" userId="74d0879d-e4e9-4478-b24c-2f8f81cf0b07" providerId="ADAL" clId="{396FF103-BFB5-4C28-9B59-068D4655ABA7}" dt="2026-02-13T08:41:44.569" v="2272" actId="2711"/>
          <ac:spMkLst>
            <pc:docMk/>
            <pc:sldMk cId="4111240281" sldId="354"/>
            <ac:spMk id="13" creationId="{7F366A71-760D-9EE2-95A4-004CC0D9BF00}"/>
          </ac:spMkLst>
        </pc:spChg>
      </pc:sldChg>
      <pc:sldChg chg="modSp mod modTransition">
        <pc:chgData name="Amra Peternel" userId="74d0879d-e4e9-4478-b24c-2f8f81cf0b07" providerId="ADAL" clId="{396FF103-BFB5-4C28-9B59-068D4655ABA7}" dt="2026-02-16T10:33:00.105" v="3541"/>
        <pc:sldMkLst>
          <pc:docMk/>
          <pc:sldMk cId="2055039402" sldId="355"/>
        </pc:sldMkLst>
        <pc:spChg chg="mod">
          <ac:chgData name="Amra Peternel" userId="74d0879d-e4e9-4478-b24c-2f8f81cf0b07" providerId="ADAL" clId="{396FF103-BFB5-4C28-9B59-068D4655ABA7}" dt="2026-02-13T09:11:58.740" v="2612" actId="2711"/>
          <ac:spMkLst>
            <pc:docMk/>
            <pc:sldMk cId="2055039402" sldId="355"/>
            <ac:spMk id="5" creationId="{1FFDC1F6-8BDD-4161-CD49-30456FC0046C}"/>
          </ac:spMkLst>
        </pc:spChg>
        <pc:spChg chg="mod">
          <ac:chgData name="Amra Peternel" userId="74d0879d-e4e9-4478-b24c-2f8f81cf0b07" providerId="ADAL" clId="{396FF103-BFB5-4C28-9B59-068D4655ABA7}" dt="2026-02-13T09:11:54.365" v="2611" actId="2711"/>
          <ac:spMkLst>
            <pc:docMk/>
            <pc:sldMk cId="2055039402" sldId="355"/>
            <ac:spMk id="8" creationId="{C98D4655-3F4E-A7CB-AC94-86EC5930AB7A}"/>
          </ac:spMkLst>
        </pc:spChg>
      </pc:sldChg>
      <pc:sldChg chg="modSp mod modTransition">
        <pc:chgData name="Amra Peternel" userId="74d0879d-e4e9-4478-b24c-2f8f81cf0b07" providerId="ADAL" clId="{396FF103-BFB5-4C28-9B59-068D4655ABA7}" dt="2026-02-16T10:33:00.105" v="3541"/>
        <pc:sldMkLst>
          <pc:docMk/>
          <pc:sldMk cId="2947053998" sldId="356"/>
        </pc:sldMkLst>
        <pc:spChg chg="mod">
          <ac:chgData name="Amra Peternel" userId="74d0879d-e4e9-4478-b24c-2f8f81cf0b07" providerId="ADAL" clId="{396FF103-BFB5-4C28-9B59-068D4655ABA7}" dt="2026-02-13T09:12:30.224" v="2616" actId="2711"/>
          <ac:spMkLst>
            <pc:docMk/>
            <pc:sldMk cId="2947053998" sldId="356"/>
            <ac:spMk id="5" creationId="{97FA4EA0-439E-1EBC-2716-D909A666B292}"/>
          </ac:spMkLst>
        </pc:spChg>
        <pc:spChg chg="mod">
          <ac:chgData name="Amra Peternel" userId="74d0879d-e4e9-4478-b24c-2f8f81cf0b07" providerId="ADAL" clId="{396FF103-BFB5-4C28-9B59-068D4655ABA7}" dt="2026-02-13T09:12:26.110" v="2615" actId="2711"/>
          <ac:spMkLst>
            <pc:docMk/>
            <pc:sldMk cId="2947053998" sldId="356"/>
            <ac:spMk id="8" creationId="{171D1F62-294E-2E57-1BB0-807A01074284}"/>
          </ac:spMkLst>
        </pc:spChg>
      </pc:sldChg>
      <pc:sldChg chg="modSp mod modTransition">
        <pc:chgData name="Amra Peternel" userId="74d0879d-e4e9-4478-b24c-2f8f81cf0b07" providerId="ADAL" clId="{396FF103-BFB5-4C28-9B59-068D4655ABA7}" dt="2026-02-16T10:33:00.105" v="3541"/>
        <pc:sldMkLst>
          <pc:docMk/>
          <pc:sldMk cId="2444257993" sldId="357"/>
        </pc:sldMkLst>
        <pc:spChg chg="mod">
          <ac:chgData name="Amra Peternel" userId="74d0879d-e4e9-4478-b24c-2f8f81cf0b07" providerId="ADAL" clId="{396FF103-BFB5-4C28-9B59-068D4655ABA7}" dt="2026-02-13T09:12:51.208" v="2618" actId="2711"/>
          <ac:spMkLst>
            <pc:docMk/>
            <pc:sldMk cId="2444257993" sldId="357"/>
            <ac:spMk id="5" creationId="{611EEEFC-B014-5DCD-D6FE-F02C7FC3DBAC}"/>
          </ac:spMkLst>
        </pc:spChg>
        <pc:spChg chg="mod">
          <ac:chgData name="Amra Peternel" userId="74d0879d-e4e9-4478-b24c-2f8f81cf0b07" providerId="ADAL" clId="{396FF103-BFB5-4C28-9B59-068D4655ABA7}" dt="2026-02-13T09:12:45.903" v="2617" actId="2711"/>
          <ac:spMkLst>
            <pc:docMk/>
            <pc:sldMk cId="2444257993" sldId="357"/>
            <ac:spMk id="8" creationId="{CEF19FBE-E5B2-2507-3F10-ED1F51EEBD9E}"/>
          </ac:spMkLst>
        </pc:spChg>
      </pc:sldChg>
      <pc:sldChg chg="addSp delSp modSp mod modTransition">
        <pc:chgData name="Amra Peternel" userId="74d0879d-e4e9-4478-b24c-2f8f81cf0b07" providerId="ADAL" clId="{396FF103-BFB5-4C28-9B59-068D4655ABA7}" dt="2026-02-16T10:33:00.105" v="3541"/>
        <pc:sldMkLst>
          <pc:docMk/>
          <pc:sldMk cId="1755409930" sldId="358"/>
        </pc:sldMkLst>
        <pc:spChg chg="mod">
          <ac:chgData name="Amra Peternel" userId="74d0879d-e4e9-4478-b24c-2f8f81cf0b07" providerId="ADAL" clId="{396FF103-BFB5-4C28-9B59-068D4655ABA7}" dt="2026-02-13T08:48:44.510" v="2311" actId="2711"/>
          <ac:spMkLst>
            <pc:docMk/>
            <pc:sldMk cId="1755409930" sldId="358"/>
            <ac:spMk id="2" creationId="{8772F7D6-68EF-57BF-6F0C-DC03D65D22C7}"/>
          </ac:spMkLst>
        </pc:spChg>
        <pc:spChg chg="add mod">
          <ac:chgData name="Amra Peternel" userId="74d0879d-e4e9-4478-b24c-2f8f81cf0b07" providerId="ADAL" clId="{396FF103-BFB5-4C28-9B59-068D4655ABA7}" dt="2026-02-13T08:55:07.556" v="2497" actId="113"/>
          <ac:spMkLst>
            <pc:docMk/>
            <pc:sldMk cId="1755409930" sldId="358"/>
            <ac:spMk id="7" creationId="{CB63BDA9-3D68-39C8-A802-0E10BD7DEF1C}"/>
          </ac:spMkLst>
        </pc:spChg>
        <pc:spChg chg="mod">
          <ac:chgData name="Amra Peternel" userId="74d0879d-e4e9-4478-b24c-2f8f81cf0b07" providerId="ADAL" clId="{396FF103-BFB5-4C28-9B59-068D4655ABA7}" dt="2026-02-13T09:36:29.471" v="3310" actId="2711"/>
          <ac:spMkLst>
            <pc:docMk/>
            <pc:sldMk cId="1755409930" sldId="358"/>
            <ac:spMk id="10" creationId="{4D508ABE-F7AB-34B4-1DB3-16440A8EB204}"/>
          </ac:spMkLst>
        </pc:spChg>
        <pc:picChg chg="add mod">
          <ac:chgData name="Amra Peternel" userId="74d0879d-e4e9-4478-b24c-2f8f81cf0b07" providerId="ADAL" clId="{396FF103-BFB5-4C28-9B59-068D4655ABA7}" dt="2026-02-13T08:52:28.739" v="2420" actId="14100"/>
          <ac:picMkLst>
            <pc:docMk/>
            <pc:sldMk cId="1755409930" sldId="358"/>
            <ac:picMk id="6" creationId="{45401A26-1079-502F-BB74-5B53C83DBAA1}"/>
          </ac:picMkLst>
        </pc:picChg>
      </pc:sldChg>
      <pc:sldChg chg="addSp delSp modSp add mod modTransition modClrScheme chgLayout">
        <pc:chgData name="Amra Peternel" userId="74d0879d-e4e9-4478-b24c-2f8f81cf0b07" providerId="ADAL" clId="{396FF103-BFB5-4C28-9B59-068D4655ABA7}" dt="2026-02-16T10:33:00.105" v="3541"/>
        <pc:sldMkLst>
          <pc:docMk/>
          <pc:sldMk cId="1927687336" sldId="359"/>
        </pc:sldMkLst>
        <pc:spChg chg="mod ord">
          <ac:chgData name="Amra Peternel" userId="74d0879d-e4e9-4478-b24c-2f8f81cf0b07" providerId="ADAL" clId="{396FF103-BFB5-4C28-9B59-068D4655ABA7}" dt="2026-02-13T09:23:52.655" v="3261" actId="2711"/>
          <ac:spMkLst>
            <pc:docMk/>
            <pc:sldMk cId="1927687336" sldId="359"/>
            <ac:spMk id="5" creationId="{607B6564-0B3F-91B9-42CE-62CED8C0D75C}"/>
          </ac:spMkLst>
        </pc:spChg>
        <pc:spChg chg="mod ord">
          <ac:chgData name="Amra Peternel" userId="74d0879d-e4e9-4478-b24c-2f8f81cf0b07" providerId="ADAL" clId="{396FF103-BFB5-4C28-9B59-068D4655ABA7}" dt="2026-02-13T09:23:48.517" v="3260" actId="2711"/>
          <ac:spMkLst>
            <pc:docMk/>
            <pc:sldMk cId="1927687336" sldId="359"/>
            <ac:spMk id="8" creationId="{17FCBC33-064E-4404-4D64-D8E34AD94AFF}"/>
          </ac:spMkLst>
        </pc:spChg>
        <pc:picChg chg="add mod">
          <ac:chgData name="Amra Peternel" userId="74d0879d-e4e9-4478-b24c-2f8f81cf0b07" providerId="ADAL" clId="{396FF103-BFB5-4C28-9B59-068D4655ABA7}" dt="2026-02-12T15:24:34.529" v="790" actId="26606"/>
          <ac:picMkLst>
            <pc:docMk/>
            <pc:sldMk cId="1927687336" sldId="359"/>
            <ac:picMk id="2" creationId="{69030F77-9D58-8C3B-2925-B19BC22DE4A3}"/>
          </ac:picMkLst>
        </pc:picChg>
      </pc:sldChg>
      <pc:sldChg chg="addSp modSp add mod ord modTransition">
        <pc:chgData name="Amra Peternel" userId="74d0879d-e4e9-4478-b24c-2f8f81cf0b07" providerId="ADAL" clId="{396FF103-BFB5-4C28-9B59-068D4655ABA7}" dt="2026-02-16T10:33:00.105" v="3541"/>
        <pc:sldMkLst>
          <pc:docMk/>
          <pc:sldMk cId="2627214559" sldId="360"/>
        </pc:sldMkLst>
        <pc:spChg chg="mod">
          <ac:chgData name="Amra Peternel" userId="74d0879d-e4e9-4478-b24c-2f8f81cf0b07" providerId="ADAL" clId="{396FF103-BFB5-4C28-9B59-068D4655ABA7}" dt="2026-02-13T08:37:09.126" v="2222" actId="2711"/>
          <ac:spMkLst>
            <pc:docMk/>
            <pc:sldMk cId="2627214559" sldId="360"/>
            <ac:spMk id="10" creationId="{51D25D9C-9588-EE46-19E4-B981C2CD1C21}"/>
          </ac:spMkLst>
        </pc:spChg>
        <pc:spChg chg="mod">
          <ac:chgData name="Amra Peternel" userId="74d0879d-e4e9-4478-b24c-2f8f81cf0b07" providerId="ADAL" clId="{396FF103-BFB5-4C28-9B59-068D4655ABA7}" dt="2026-02-13T08:37:03.464" v="2221" actId="2711"/>
          <ac:spMkLst>
            <pc:docMk/>
            <pc:sldMk cId="2627214559" sldId="360"/>
            <ac:spMk id="13" creationId="{7D4D3129-17A1-9D63-C289-2C6DE863C746}"/>
          </ac:spMkLst>
        </pc:spChg>
        <pc:picChg chg="mod">
          <ac:chgData name="Amra Peternel" userId="74d0879d-e4e9-4478-b24c-2f8f81cf0b07" providerId="ADAL" clId="{396FF103-BFB5-4C28-9B59-068D4655ABA7}" dt="2026-02-12T15:52:52.909" v="1195" actId="14100"/>
          <ac:picMkLst>
            <pc:docMk/>
            <pc:sldMk cId="2627214559" sldId="360"/>
            <ac:picMk id="3" creationId="{EEEC3D7D-7010-F816-5954-125979784EA7}"/>
          </ac:picMkLst>
        </pc:picChg>
        <pc:picChg chg="add mod">
          <ac:chgData name="Amra Peternel" userId="74d0879d-e4e9-4478-b24c-2f8f81cf0b07" providerId="ADAL" clId="{396FF103-BFB5-4C28-9B59-068D4655ABA7}" dt="2026-02-12T15:54:16.495" v="1281" actId="1076"/>
          <ac:picMkLst>
            <pc:docMk/>
            <pc:sldMk cId="2627214559" sldId="360"/>
            <ac:picMk id="4" creationId="{4156E6D1-F993-1936-EF7F-210B4C0BD48C}"/>
          </ac:picMkLst>
        </pc:picChg>
        <pc:picChg chg="add mod">
          <ac:chgData name="Amra Peternel" userId="74d0879d-e4e9-4478-b24c-2f8f81cf0b07" providerId="ADAL" clId="{396FF103-BFB5-4C28-9B59-068D4655ABA7}" dt="2026-02-12T15:54:36.376" v="1285" actId="1076"/>
          <ac:picMkLst>
            <pc:docMk/>
            <pc:sldMk cId="2627214559" sldId="360"/>
            <ac:picMk id="6" creationId="{8E070366-8C4C-B7E3-81F4-13509E6BB3CB}"/>
          </ac:picMkLst>
        </pc:picChg>
        <pc:picChg chg="mod modCrop">
          <ac:chgData name="Amra Peternel" userId="74d0879d-e4e9-4478-b24c-2f8f81cf0b07" providerId="ADAL" clId="{396FF103-BFB5-4C28-9B59-068D4655ABA7}" dt="2026-02-12T15:52:44.124" v="1194" actId="732"/>
          <ac:picMkLst>
            <pc:docMk/>
            <pc:sldMk cId="2627214559" sldId="360"/>
            <ac:picMk id="7" creationId="{A98A250B-8BD4-CF1C-B1F5-FD452DCB99E2}"/>
          </ac:picMkLst>
        </pc:picChg>
        <pc:picChg chg="mod">
          <ac:chgData name="Amra Peternel" userId="74d0879d-e4e9-4478-b24c-2f8f81cf0b07" providerId="ADAL" clId="{396FF103-BFB5-4C28-9B59-068D4655ABA7}" dt="2026-02-12T15:52:10.247" v="1193" actId="1076"/>
          <ac:picMkLst>
            <pc:docMk/>
            <pc:sldMk cId="2627214559" sldId="360"/>
            <ac:picMk id="9" creationId="{DE61EBB9-96B0-8B98-B850-9CE2DACBB26F}"/>
          </ac:picMkLst>
        </pc:picChg>
      </pc:sldChg>
      <pc:sldChg chg="addSp delSp modSp add mod modTransition">
        <pc:chgData name="Amra Peternel" userId="74d0879d-e4e9-4478-b24c-2f8f81cf0b07" providerId="ADAL" clId="{396FF103-BFB5-4C28-9B59-068D4655ABA7}" dt="2026-02-16T10:33:00.105" v="3541"/>
        <pc:sldMkLst>
          <pc:docMk/>
          <pc:sldMk cId="393370663" sldId="361"/>
        </pc:sldMkLst>
        <pc:spChg chg="mod">
          <ac:chgData name="Amra Peternel" userId="74d0879d-e4e9-4478-b24c-2f8f81cf0b07" providerId="ADAL" clId="{396FF103-BFB5-4C28-9B59-068D4655ABA7}" dt="2026-02-13T08:37:59.530" v="2227" actId="2711"/>
          <ac:spMkLst>
            <pc:docMk/>
            <pc:sldMk cId="393370663" sldId="361"/>
            <ac:spMk id="10" creationId="{FAA4CAD9-1AE3-61B8-588B-BA2BAC90AC93}"/>
          </ac:spMkLst>
        </pc:spChg>
        <pc:spChg chg="mod">
          <ac:chgData name="Amra Peternel" userId="74d0879d-e4e9-4478-b24c-2f8f81cf0b07" providerId="ADAL" clId="{396FF103-BFB5-4C28-9B59-068D4655ABA7}" dt="2026-02-13T08:37:55.478" v="2226" actId="2711"/>
          <ac:spMkLst>
            <pc:docMk/>
            <pc:sldMk cId="393370663" sldId="361"/>
            <ac:spMk id="13" creationId="{792CADB9-0F27-2E84-ABDE-0D9EBC6CC7A3}"/>
          </ac:spMkLst>
        </pc:spChg>
        <pc:picChg chg="add mod">
          <ac:chgData name="Amra Peternel" userId="74d0879d-e4e9-4478-b24c-2f8f81cf0b07" providerId="ADAL" clId="{396FF103-BFB5-4C28-9B59-068D4655ABA7}" dt="2026-02-12T16:27:34.371" v="1819" actId="14100"/>
          <ac:picMkLst>
            <pc:docMk/>
            <pc:sldMk cId="393370663" sldId="361"/>
            <ac:picMk id="3" creationId="{40931A22-B972-8728-9BFE-655DB0510077}"/>
          </ac:picMkLst>
        </pc:picChg>
        <pc:picChg chg="add mod">
          <ac:chgData name="Amra Peternel" userId="74d0879d-e4e9-4478-b24c-2f8f81cf0b07" providerId="ADAL" clId="{396FF103-BFB5-4C28-9B59-068D4655ABA7}" dt="2026-02-12T16:27:28.977" v="1817" actId="14100"/>
          <ac:picMkLst>
            <pc:docMk/>
            <pc:sldMk cId="393370663" sldId="361"/>
            <ac:picMk id="5" creationId="{745EC70F-DA19-3B56-256A-331ECABAF070}"/>
          </ac:picMkLst>
        </pc:picChg>
        <pc:picChg chg="add mod">
          <ac:chgData name="Amra Peternel" userId="74d0879d-e4e9-4478-b24c-2f8f81cf0b07" providerId="ADAL" clId="{396FF103-BFB5-4C28-9B59-068D4655ABA7}" dt="2026-02-12T16:28:34.291" v="1833" actId="1076"/>
          <ac:picMkLst>
            <pc:docMk/>
            <pc:sldMk cId="393370663" sldId="361"/>
            <ac:picMk id="9" creationId="{6B51739E-6E93-0E6B-2178-6E70950569E8}"/>
          </ac:picMkLst>
        </pc:picChg>
      </pc:sldChg>
      <pc:sldChg chg="modSp add mod modTransition">
        <pc:chgData name="Amra Peternel" userId="74d0879d-e4e9-4478-b24c-2f8f81cf0b07" providerId="ADAL" clId="{396FF103-BFB5-4C28-9B59-068D4655ABA7}" dt="2026-02-16T10:33:00.105" v="3541"/>
        <pc:sldMkLst>
          <pc:docMk/>
          <pc:sldMk cId="1275638055" sldId="362"/>
        </pc:sldMkLst>
        <pc:spChg chg="mod">
          <ac:chgData name="Amra Peternel" userId="74d0879d-e4e9-4478-b24c-2f8f81cf0b07" providerId="ADAL" clId="{396FF103-BFB5-4C28-9B59-068D4655ABA7}" dt="2026-02-13T08:56:41.483" v="2504" actId="5793"/>
          <ac:spMkLst>
            <pc:docMk/>
            <pc:sldMk cId="1275638055" sldId="362"/>
            <ac:spMk id="10" creationId="{E1EA2A95-8888-91CB-73FF-93AD8D53D41A}"/>
          </ac:spMkLst>
        </pc:spChg>
      </pc:sldChg>
      <pc:sldChg chg="add modTransition">
        <pc:chgData name="Amra Peternel" userId="74d0879d-e4e9-4478-b24c-2f8f81cf0b07" providerId="ADAL" clId="{396FF103-BFB5-4C28-9B59-068D4655ABA7}" dt="2026-02-16T10:33:00.105" v="3541"/>
        <pc:sldMkLst>
          <pc:docMk/>
          <pc:sldMk cId="53267036" sldId="363"/>
        </pc:sldMkLst>
      </pc:sldChg>
      <pc:sldChg chg="addSp delSp modSp add mod modTransition">
        <pc:chgData name="Amra Peternel" userId="74d0879d-e4e9-4478-b24c-2f8f81cf0b07" providerId="ADAL" clId="{396FF103-BFB5-4C28-9B59-068D4655ABA7}" dt="2026-02-16T10:33:00.105" v="3541"/>
        <pc:sldMkLst>
          <pc:docMk/>
          <pc:sldMk cId="129793986" sldId="364"/>
        </pc:sldMkLst>
        <pc:spChg chg="mod">
          <ac:chgData name="Amra Peternel" userId="74d0879d-e4e9-4478-b24c-2f8f81cf0b07" providerId="ADAL" clId="{396FF103-BFB5-4C28-9B59-068D4655ABA7}" dt="2026-02-16T10:29:34.594" v="3537" actId="113"/>
          <ac:spMkLst>
            <pc:docMk/>
            <pc:sldMk cId="129793986" sldId="364"/>
            <ac:spMk id="4" creationId="{83CD99F2-C725-3C3F-5DBD-3DA5BF42450B}"/>
          </ac:spMkLst>
        </pc:spChg>
        <pc:picChg chg="add mod">
          <ac:chgData name="Amra Peternel" userId="74d0879d-e4e9-4478-b24c-2f8f81cf0b07" providerId="ADAL" clId="{396FF103-BFB5-4C28-9B59-068D4655ABA7}" dt="2026-02-16T10:28:29.721" v="3493" actId="14100"/>
          <ac:picMkLst>
            <pc:docMk/>
            <pc:sldMk cId="129793986" sldId="364"/>
            <ac:picMk id="5" creationId="{40BE0295-85FB-301B-9096-A1E809D28B65}"/>
          </ac:picMkLst>
        </pc:picChg>
      </pc:sldChg>
    </pc:docChg>
  </pc:docChgLst>
  <pc:docChgLst>
    <pc:chgData name="Amra Peternel" userId="S::amra.peternel@hns.family::74d0879d-e4e9-4478-b24c-2f8f81cf0b07" providerId="AD" clId="Web-{CAC5B50A-94B7-B8CF-61CC-3466F9A88DF8}"/>
    <pc:docChg chg="modSld">
      <pc:chgData name="Amra Peternel" userId="S::amra.peternel@hns.family::74d0879d-e4e9-4478-b24c-2f8f81cf0b07" providerId="AD" clId="Web-{CAC5B50A-94B7-B8CF-61CC-3466F9A88DF8}" dt="2026-02-16T10:43:10.310" v="10" actId="20577"/>
      <pc:docMkLst>
        <pc:docMk/>
      </pc:docMkLst>
    </pc:docChg>
  </pc:docChgLst>
  <pc:docChgLst>
    <pc:chgData name="Ivančica Sudac" userId="c6dbd225-5069-41d8-b5dc-5a9fa8a560fd" providerId="ADAL" clId="{A7182ADF-83FE-4691-BF52-7B6781D77800}"/>
    <pc:docChg chg="custSel delSld modSld">
      <pc:chgData name="Ivančica Sudac" userId="c6dbd225-5069-41d8-b5dc-5a9fa8a560fd" providerId="ADAL" clId="{A7182ADF-83FE-4691-BF52-7B6781D77800}" dt="2026-02-17T11:36:09.389" v="1575" actId="20577"/>
      <pc:docMkLst>
        <pc:docMk/>
      </pc:docMkLst>
      <pc:sldChg chg="modSp mod">
        <pc:chgData name="Ivančica Sudac" userId="c6dbd225-5069-41d8-b5dc-5a9fa8a560fd" providerId="ADAL" clId="{A7182ADF-83FE-4691-BF52-7B6781D77800}" dt="2026-02-16T18:14:46.876" v="43" actId="20577"/>
        <pc:sldMkLst>
          <pc:docMk/>
          <pc:sldMk cId="1926324394" sldId="260"/>
        </pc:sldMkLst>
        <pc:spChg chg="mod">
          <ac:chgData name="Ivančica Sudac" userId="c6dbd225-5069-41d8-b5dc-5a9fa8a560fd" providerId="ADAL" clId="{A7182ADF-83FE-4691-BF52-7B6781D77800}" dt="2026-02-16T18:14:46.876" v="43" actId="20577"/>
          <ac:spMkLst>
            <pc:docMk/>
            <pc:sldMk cId="1926324394" sldId="260"/>
            <ac:spMk id="3" creationId="{1A7F745C-DDAC-5569-DC95-893B23708AAC}"/>
          </ac:spMkLst>
        </pc:spChg>
        <pc:spChg chg="mod">
          <ac:chgData name="Ivančica Sudac" userId="c6dbd225-5069-41d8-b5dc-5a9fa8a560fd" providerId="ADAL" clId="{A7182ADF-83FE-4691-BF52-7B6781D77800}" dt="2026-02-16T18:14:39.717" v="41" actId="20577"/>
          <ac:spMkLst>
            <pc:docMk/>
            <pc:sldMk cId="1926324394" sldId="260"/>
            <ac:spMk id="5" creationId="{F0152488-C9B8-FDD1-429F-DA2769BEB68D}"/>
          </ac:spMkLst>
        </pc:spChg>
      </pc:sldChg>
      <pc:sldChg chg="modSp mod">
        <pc:chgData name="Ivančica Sudac" userId="c6dbd225-5069-41d8-b5dc-5a9fa8a560fd" providerId="ADAL" clId="{A7182ADF-83FE-4691-BF52-7B6781D77800}" dt="2026-02-17T11:24:07.222" v="1013" actId="20577"/>
        <pc:sldMkLst>
          <pc:docMk/>
          <pc:sldMk cId="1521824809" sldId="295"/>
        </pc:sldMkLst>
        <pc:spChg chg="mod">
          <ac:chgData name="Ivančica Sudac" userId="c6dbd225-5069-41d8-b5dc-5a9fa8a560fd" providerId="ADAL" clId="{A7182ADF-83FE-4691-BF52-7B6781D77800}" dt="2026-02-17T11:24:07.222" v="1013" actId="20577"/>
          <ac:spMkLst>
            <pc:docMk/>
            <pc:sldMk cId="1521824809" sldId="295"/>
            <ac:spMk id="5" creationId="{7CE1306C-2839-A818-CA01-C19132A9BAC2}"/>
          </ac:spMkLst>
        </pc:spChg>
      </pc:sldChg>
      <pc:sldChg chg="modSp mod">
        <pc:chgData name="Ivančica Sudac" userId="c6dbd225-5069-41d8-b5dc-5a9fa8a560fd" providerId="ADAL" clId="{A7182ADF-83FE-4691-BF52-7B6781D77800}" dt="2026-02-16T18:18:07.290" v="186" actId="113"/>
        <pc:sldMkLst>
          <pc:docMk/>
          <pc:sldMk cId="2564254294" sldId="307"/>
        </pc:sldMkLst>
        <pc:spChg chg="mod">
          <ac:chgData name="Ivančica Sudac" userId="c6dbd225-5069-41d8-b5dc-5a9fa8a560fd" providerId="ADAL" clId="{A7182ADF-83FE-4691-BF52-7B6781D77800}" dt="2026-02-16T18:18:07.290" v="186" actId="113"/>
          <ac:spMkLst>
            <pc:docMk/>
            <pc:sldMk cId="2564254294" sldId="307"/>
            <ac:spMk id="11" creationId="{8ADA00F1-DC6C-4C23-A078-55C935314E29}"/>
          </ac:spMkLst>
        </pc:spChg>
      </pc:sldChg>
      <pc:sldChg chg="modSp mod">
        <pc:chgData name="Ivančica Sudac" userId="c6dbd225-5069-41d8-b5dc-5a9fa8a560fd" providerId="ADAL" clId="{A7182ADF-83FE-4691-BF52-7B6781D77800}" dt="2026-02-16T14:20:52.506" v="10" actId="20577"/>
        <pc:sldMkLst>
          <pc:docMk/>
          <pc:sldMk cId="2995014776" sldId="311"/>
        </pc:sldMkLst>
        <pc:spChg chg="mod">
          <ac:chgData name="Ivančica Sudac" userId="c6dbd225-5069-41d8-b5dc-5a9fa8a560fd" providerId="ADAL" clId="{A7182ADF-83FE-4691-BF52-7B6781D77800}" dt="2026-02-16T14:20:52.506" v="10" actId="20577"/>
          <ac:spMkLst>
            <pc:docMk/>
            <pc:sldMk cId="2995014776" sldId="311"/>
            <ac:spMk id="4" creationId="{981C6A65-8BC3-E3B1-BC9D-929C206261DB}"/>
          </ac:spMkLst>
        </pc:spChg>
      </pc:sldChg>
      <pc:sldChg chg="addSp modSp mod">
        <pc:chgData name="Ivančica Sudac" userId="c6dbd225-5069-41d8-b5dc-5a9fa8a560fd" providerId="ADAL" clId="{A7182ADF-83FE-4691-BF52-7B6781D77800}" dt="2026-02-17T11:35:53.275" v="1574" actId="14100"/>
        <pc:sldMkLst>
          <pc:docMk/>
          <pc:sldMk cId="2623251708" sldId="312"/>
        </pc:sldMkLst>
        <pc:spChg chg="mod">
          <ac:chgData name="Ivančica Sudac" userId="c6dbd225-5069-41d8-b5dc-5a9fa8a560fd" providerId="ADAL" clId="{A7182ADF-83FE-4691-BF52-7B6781D77800}" dt="2026-02-17T11:35:53.275" v="1574" actId="14100"/>
          <ac:spMkLst>
            <pc:docMk/>
            <pc:sldMk cId="2623251708" sldId="312"/>
            <ac:spMk id="4" creationId="{981C6A65-8BC3-E3B1-BC9D-929C206261DB}"/>
          </ac:spMkLst>
        </pc:spChg>
        <pc:picChg chg="add mod">
          <ac:chgData name="Ivančica Sudac" userId="c6dbd225-5069-41d8-b5dc-5a9fa8a560fd" providerId="ADAL" clId="{A7182ADF-83FE-4691-BF52-7B6781D77800}" dt="2026-02-17T11:35:50.700" v="1573" actId="1076"/>
          <ac:picMkLst>
            <pc:docMk/>
            <pc:sldMk cId="2623251708" sldId="312"/>
            <ac:picMk id="5" creationId="{1730B2B6-D4EA-15CE-D93A-336C679FA7A4}"/>
          </ac:picMkLst>
        </pc:picChg>
      </pc:sldChg>
      <pc:sldChg chg="modSp mod">
        <pc:chgData name="Ivančica Sudac" userId="c6dbd225-5069-41d8-b5dc-5a9fa8a560fd" providerId="ADAL" clId="{A7182ADF-83FE-4691-BF52-7B6781D77800}" dt="2026-02-17T11:36:09.389" v="1575" actId="20577"/>
        <pc:sldMkLst>
          <pc:docMk/>
          <pc:sldMk cId="2622689837" sldId="313"/>
        </pc:sldMkLst>
        <pc:spChg chg="mod">
          <ac:chgData name="Ivančica Sudac" userId="c6dbd225-5069-41d8-b5dc-5a9fa8a560fd" providerId="ADAL" clId="{A7182ADF-83FE-4691-BF52-7B6781D77800}" dt="2026-02-17T11:36:09.389" v="1575" actId="20577"/>
          <ac:spMkLst>
            <pc:docMk/>
            <pc:sldMk cId="2622689837" sldId="313"/>
            <ac:spMk id="2" creationId="{D0C7990F-46C2-3910-F900-394804D8892F}"/>
          </ac:spMkLst>
        </pc:spChg>
      </pc:sldChg>
      <pc:sldChg chg="modSp mod">
        <pc:chgData name="Ivančica Sudac" userId="c6dbd225-5069-41d8-b5dc-5a9fa8a560fd" providerId="ADAL" clId="{A7182ADF-83FE-4691-BF52-7B6781D77800}" dt="2026-02-17T11:23:28.838" v="997" actId="20577"/>
        <pc:sldMkLst>
          <pc:docMk/>
          <pc:sldMk cId="3620076270" sldId="328"/>
        </pc:sldMkLst>
        <pc:spChg chg="mod">
          <ac:chgData name="Ivančica Sudac" userId="c6dbd225-5069-41d8-b5dc-5a9fa8a560fd" providerId="ADAL" clId="{A7182ADF-83FE-4691-BF52-7B6781D77800}" dt="2026-02-17T11:23:28.838" v="997" actId="20577"/>
          <ac:spMkLst>
            <pc:docMk/>
            <pc:sldMk cId="3620076270" sldId="328"/>
            <ac:spMk id="3" creationId="{A1300884-F119-4A41-BD87-0FCF4D185A8E}"/>
          </ac:spMkLst>
        </pc:spChg>
      </pc:sldChg>
      <pc:sldChg chg="modSp mod">
        <pc:chgData name="Ivančica Sudac" userId="c6dbd225-5069-41d8-b5dc-5a9fa8a560fd" providerId="ADAL" clId="{A7182ADF-83FE-4691-BF52-7B6781D77800}" dt="2026-02-16T18:15:04.387" v="44" actId="14100"/>
        <pc:sldMkLst>
          <pc:docMk/>
          <pc:sldMk cId="4173038224" sldId="332"/>
        </pc:sldMkLst>
        <pc:spChg chg="mod">
          <ac:chgData name="Ivančica Sudac" userId="c6dbd225-5069-41d8-b5dc-5a9fa8a560fd" providerId="ADAL" clId="{A7182ADF-83FE-4691-BF52-7B6781D77800}" dt="2026-02-16T18:15:04.387" v="44" actId="14100"/>
          <ac:spMkLst>
            <pc:docMk/>
            <pc:sldMk cId="4173038224" sldId="332"/>
            <ac:spMk id="8" creationId="{9D2198EF-75CD-AB82-F204-4ED934FD6D69}"/>
          </ac:spMkLst>
        </pc:spChg>
      </pc:sldChg>
      <pc:sldChg chg="modSp mod">
        <pc:chgData name="Ivančica Sudac" userId="c6dbd225-5069-41d8-b5dc-5a9fa8a560fd" providerId="ADAL" clId="{A7182ADF-83FE-4691-BF52-7B6781D77800}" dt="2026-02-17T11:22:54.981" v="989" actId="20577"/>
        <pc:sldMkLst>
          <pc:docMk/>
          <pc:sldMk cId="4154778171" sldId="342"/>
        </pc:sldMkLst>
        <pc:spChg chg="mod">
          <ac:chgData name="Ivančica Sudac" userId="c6dbd225-5069-41d8-b5dc-5a9fa8a560fd" providerId="ADAL" clId="{A7182ADF-83FE-4691-BF52-7B6781D77800}" dt="2026-02-17T11:22:54.981" v="989" actId="20577"/>
          <ac:spMkLst>
            <pc:docMk/>
            <pc:sldMk cId="4154778171" sldId="342"/>
            <ac:spMk id="10" creationId="{18A56717-F9F2-6C38-640D-5D2D7C64680F}"/>
          </ac:spMkLst>
        </pc:spChg>
      </pc:sldChg>
      <pc:sldChg chg="modSp mod">
        <pc:chgData name="Ivančica Sudac" userId="c6dbd225-5069-41d8-b5dc-5a9fa8a560fd" providerId="ADAL" clId="{A7182ADF-83FE-4691-BF52-7B6781D77800}" dt="2026-02-17T11:17:50.260" v="797" actId="21"/>
        <pc:sldMkLst>
          <pc:docMk/>
          <pc:sldMk cId="2357656636" sldId="343"/>
        </pc:sldMkLst>
        <pc:spChg chg="mod">
          <ac:chgData name="Ivančica Sudac" userId="c6dbd225-5069-41d8-b5dc-5a9fa8a560fd" providerId="ADAL" clId="{A7182ADF-83FE-4691-BF52-7B6781D77800}" dt="2026-02-17T11:17:50.260" v="797" actId="21"/>
          <ac:spMkLst>
            <pc:docMk/>
            <pc:sldMk cId="2357656636" sldId="343"/>
            <ac:spMk id="10" creationId="{FFAFEC1D-E78A-47A3-360A-E6693486559A}"/>
          </ac:spMkLst>
        </pc:spChg>
      </pc:sldChg>
      <pc:sldChg chg="modSp mod">
        <pc:chgData name="Ivančica Sudac" userId="c6dbd225-5069-41d8-b5dc-5a9fa8a560fd" providerId="ADAL" clId="{A7182ADF-83FE-4691-BF52-7B6781D77800}" dt="2026-02-17T11:21:21.876" v="957" actId="6549"/>
        <pc:sldMkLst>
          <pc:docMk/>
          <pc:sldMk cId="2977227191" sldId="345"/>
        </pc:sldMkLst>
        <pc:spChg chg="mod">
          <ac:chgData name="Ivančica Sudac" userId="c6dbd225-5069-41d8-b5dc-5a9fa8a560fd" providerId="ADAL" clId="{A7182ADF-83FE-4691-BF52-7B6781D77800}" dt="2026-02-17T11:21:21.876" v="957" actId="6549"/>
          <ac:spMkLst>
            <pc:docMk/>
            <pc:sldMk cId="2977227191" sldId="345"/>
            <ac:spMk id="2" creationId="{F8A57401-322F-BE08-D16C-A192E7C7D2ED}"/>
          </ac:spMkLst>
        </pc:spChg>
      </pc:sldChg>
      <pc:sldChg chg="modSp mod">
        <pc:chgData name="Ivančica Sudac" userId="c6dbd225-5069-41d8-b5dc-5a9fa8a560fd" providerId="ADAL" clId="{A7182ADF-83FE-4691-BF52-7B6781D77800}" dt="2026-02-16T18:17:51.115" v="185" actId="20577"/>
        <pc:sldMkLst>
          <pc:docMk/>
          <pc:sldMk cId="2696984143" sldId="347"/>
        </pc:sldMkLst>
        <pc:spChg chg="mod">
          <ac:chgData name="Ivančica Sudac" userId="c6dbd225-5069-41d8-b5dc-5a9fa8a560fd" providerId="ADAL" clId="{A7182ADF-83FE-4691-BF52-7B6781D77800}" dt="2026-02-16T18:17:51.115" v="185" actId="20577"/>
          <ac:spMkLst>
            <pc:docMk/>
            <pc:sldMk cId="2696984143" sldId="347"/>
            <ac:spMk id="2" creationId="{B89CCCF1-FF7E-68E1-D3EE-3064646C239E}"/>
          </ac:spMkLst>
        </pc:spChg>
      </pc:sldChg>
      <pc:sldChg chg="modSp mod">
        <pc:chgData name="Ivančica Sudac" userId="c6dbd225-5069-41d8-b5dc-5a9fa8a560fd" providerId="ADAL" clId="{A7182ADF-83FE-4691-BF52-7B6781D77800}" dt="2026-02-16T18:27:29.821" v="485" actId="113"/>
        <pc:sldMkLst>
          <pc:docMk/>
          <pc:sldMk cId="3974167275" sldId="350"/>
        </pc:sldMkLst>
        <pc:spChg chg="mod">
          <ac:chgData name="Ivančica Sudac" userId="c6dbd225-5069-41d8-b5dc-5a9fa8a560fd" providerId="ADAL" clId="{A7182ADF-83FE-4691-BF52-7B6781D77800}" dt="2026-02-16T18:27:29.821" v="485" actId="113"/>
          <ac:spMkLst>
            <pc:docMk/>
            <pc:sldMk cId="3974167275" sldId="350"/>
            <ac:spMk id="10" creationId="{30314B68-EDC1-8AF2-F038-5509DD95683F}"/>
          </ac:spMkLst>
        </pc:spChg>
        <pc:picChg chg="mod">
          <ac:chgData name="Ivančica Sudac" userId="c6dbd225-5069-41d8-b5dc-5a9fa8a560fd" providerId="ADAL" clId="{A7182ADF-83FE-4691-BF52-7B6781D77800}" dt="2026-02-16T18:27:20.835" v="484" actId="1076"/>
          <ac:picMkLst>
            <pc:docMk/>
            <pc:sldMk cId="3974167275" sldId="350"/>
            <ac:picMk id="5" creationId="{4528AAD4-7776-519E-D802-B7B850EFC916}"/>
          </ac:picMkLst>
        </pc:picChg>
      </pc:sldChg>
      <pc:sldChg chg="modSp mod">
        <pc:chgData name="Ivančica Sudac" userId="c6dbd225-5069-41d8-b5dc-5a9fa8a560fd" providerId="ADAL" clId="{A7182ADF-83FE-4691-BF52-7B6781D77800}" dt="2026-02-17T11:16:49.014" v="741" actId="313"/>
        <pc:sldMkLst>
          <pc:docMk/>
          <pc:sldMk cId="4098128682" sldId="351"/>
        </pc:sldMkLst>
        <pc:spChg chg="mod">
          <ac:chgData name="Ivančica Sudac" userId="c6dbd225-5069-41d8-b5dc-5a9fa8a560fd" providerId="ADAL" clId="{A7182ADF-83FE-4691-BF52-7B6781D77800}" dt="2026-02-17T11:16:49.014" v="741" actId="313"/>
          <ac:spMkLst>
            <pc:docMk/>
            <pc:sldMk cId="4098128682" sldId="351"/>
            <ac:spMk id="10" creationId="{0024D0D2-B4F7-4D3A-CDAE-E47605D46E02}"/>
          </ac:spMkLst>
        </pc:spChg>
      </pc:sldChg>
      <pc:sldChg chg="modSp mod">
        <pc:chgData name="Ivančica Sudac" userId="c6dbd225-5069-41d8-b5dc-5a9fa8a560fd" providerId="ADAL" clId="{A7182ADF-83FE-4691-BF52-7B6781D77800}" dt="2026-02-17T11:18:20.008" v="845" actId="20577"/>
        <pc:sldMkLst>
          <pc:docMk/>
          <pc:sldMk cId="3406336058" sldId="352"/>
        </pc:sldMkLst>
        <pc:spChg chg="mod">
          <ac:chgData name="Ivančica Sudac" userId="c6dbd225-5069-41d8-b5dc-5a9fa8a560fd" providerId="ADAL" clId="{A7182ADF-83FE-4691-BF52-7B6781D77800}" dt="2026-02-17T11:18:20.008" v="845" actId="20577"/>
          <ac:spMkLst>
            <pc:docMk/>
            <pc:sldMk cId="3406336058" sldId="352"/>
            <ac:spMk id="2" creationId="{C24936FB-FCD0-1F9F-B59D-19A8F47BEBE5}"/>
          </ac:spMkLst>
        </pc:spChg>
      </pc:sldChg>
      <pc:sldChg chg="modSp mod">
        <pc:chgData name="Ivančica Sudac" userId="c6dbd225-5069-41d8-b5dc-5a9fa8a560fd" providerId="ADAL" clId="{A7182ADF-83FE-4691-BF52-7B6781D77800}" dt="2026-02-17T11:19:28.486" v="884" actId="20577"/>
        <pc:sldMkLst>
          <pc:docMk/>
          <pc:sldMk cId="477028992" sldId="353"/>
        </pc:sldMkLst>
        <pc:spChg chg="mod">
          <ac:chgData name="Ivančica Sudac" userId="c6dbd225-5069-41d8-b5dc-5a9fa8a560fd" providerId="ADAL" clId="{A7182ADF-83FE-4691-BF52-7B6781D77800}" dt="2026-02-17T11:19:28.486" v="884" actId="20577"/>
          <ac:spMkLst>
            <pc:docMk/>
            <pc:sldMk cId="477028992" sldId="353"/>
            <ac:spMk id="6" creationId="{84B68F84-5AB3-EA11-BEBA-DF449C2D3C2F}"/>
          </ac:spMkLst>
        </pc:spChg>
      </pc:sldChg>
      <pc:sldChg chg="modSp mod">
        <pc:chgData name="Ivančica Sudac" userId="c6dbd225-5069-41d8-b5dc-5a9fa8a560fd" providerId="ADAL" clId="{A7182ADF-83FE-4691-BF52-7B6781D77800}" dt="2026-02-17T11:21:55.394" v="962" actId="6549"/>
        <pc:sldMkLst>
          <pc:docMk/>
          <pc:sldMk cId="4111240281" sldId="354"/>
        </pc:sldMkLst>
        <pc:spChg chg="mod">
          <ac:chgData name="Ivančica Sudac" userId="c6dbd225-5069-41d8-b5dc-5a9fa8a560fd" providerId="ADAL" clId="{A7182ADF-83FE-4691-BF52-7B6781D77800}" dt="2026-02-17T11:21:55.394" v="962" actId="6549"/>
          <ac:spMkLst>
            <pc:docMk/>
            <pc:sldMk cId="4111240281" sldId="354"/>
            <ac:spMk id="10" creationId="{0894CF1F-F7CF-EB62-4363-21AB60352989}"/>
          </ac:spMkLst>
        </pc:spChg>
      </pc:sldChg>
      <pc:sldChg chg="modSp mod">
        <pc:chgData name="Ivančica Sudac" userId="c6dbd225-5069-41d8-b5dc-5a9fa8a560fd" providerId="ADAL" clId="{A7182ADF-83FE-4691-BF52-7B6781D77800}" dt="2026-02-17T11:32:46.345" v="1519" actId="20577"/>
        <pc:sldMkLst>
          <pc:docMk/>
          <pc:sldMk cId="2055039402" sldId="355"/>
        </pc:sldMkLst>
        <pc:spChg chg="mod">
          <ac:chgData name="Ivančica Sudac" userId="c6dbd225-5069-41d8-b5dc-5a9fa8a560fd" providerId="ADAL" clId="{A7182ADF-83FE-4691-BF52-7B6781D77800}" dt="2026-02-17T11:32:46.345" v="1519" actId="20577"/>
          <ac:spMkLst>
            <pc:docMk/>
            <pc:sldMk cId="2055039402" sldId="355"/>
            <ac:spMk id="5" creationId="{1FFDC1F6-8BDD-4161-CD49-30456FC0046C}"/>
          </ac:spMkLst>
        </pc:spChg>
      </pc:sldChg>
      <pc:sldChg chg="modSp mod">
        <pc:chgData name="Ivančica Sudac" userId="c6dbd225-5069-41d8-b5dc-5a9fa8a560fd" providerId="ADAL" clId="{A7182ADF-83FE-4691-BF52-7B6781D77800}" dt="2026-02-17T11:33:11.194" v="1520" actId="255"/>
        <pc:sldMkLst>
          <pc:docMk/>
          <pc:sldMk cId="2947053998" sldId="356"/>
        </pc:sldMkLst>
        <pc:spChg chg="mod">
          <ac:chgData name="Ivančica Sudac" userId="c6dbd225-5069-41d8-b5dc-5a9fa8a560fd" providerId="ADAL" clId="{A7182ADF-83FE-4691-BF52-7B6781D77800}" dt="2026-02-17T11:33:11.194" v="1520" actId="255"/>
          <ac:spMkLst>
            <pc:docMk/>
            <pc:sldMk cId="2947053998" sldId="356"/>
            <ac:spMk id="5" creationId="{97FA4EA0-439E-1EBC-2716-D909A666B292}"/>
          </ac:spMkLst>
        </pc:spChg>
      </pc:sldChg>
      <pc:sldChg chg="modSp mod">
        <pc:chgData name="Ivančica Sudac" userId="c6dbd225-5069-41d8-b5dc-5a9fa8a560fd" providerId="ADAL" clId="{A7182ADF-83FE-4691-BF52-7B6781D77800}" dt="2026-02-17T11:30:46.101" v="1455" actId="20577"/>
        <pc:sldMkLst>
          <pc:docMk/>
          <pc:sldMk cId="1755409930" sldId="358"/>
        </pc:sldMkLst>
        <pc:spChg chg="mod">
          <ac:chgData name="Ivančica Sudac" userId="c6dbd225-5069-41d8-b5dc-5a9fa8a560fd" providerId="ADAL" clId="{A7182ADF-83FE-4691-BF52-7B6781D77800}" dt="2026-02-17T11:29:28.321" v="1421" actId="1076"/>
          <ac:spMkLst>
            <pc:docMk/>
            <pc:sldMk cId="1755409930" sldId="358"/>
            <ac:spMk id="7" creationId="{CB63BDA9-3D68-39C8-A802-0E10BD7DEF1C}"/>
          </ac:spMkLst>
        </pc:spChg>
        <pc:spChg chg="mod">
          <ac:chgData name="Ivančica Sudac" userId="c6dbd225-5069-41d8-b5dc-5a9fa8a560fd" providerId="ADAL" clId="{A7182ADF-83FE-4691-BF52-7B6781D77800}" dt="2026-02-17T11:30:46.101" v="1455" actId="20577"/>
          <ac:spMkLst>
            <pc:docMk/>
            <pc:sldMk cId="1755409930" sldId="358"/>
            <ac:spMk id="10" creationId="{4D508ABE-F7AB-34B4-1DB3-16440A8EB204}"/>
          </ac:spMkLst>
        </pc:spChg>
        <pc:picChg chg="mod">
          <ac:chgData name="Ivančica Sudac" userId="c6dbd225-5069-41d8-b5dc-5a9fa8a560fd" providerId="ADAL" clId="{A7182ADF-83FE-4691-BF52-7B6781D77800}" dt="2026-02-17T11:26:42.071" v="1170" actId="1076"/>
          <ac:picMkLst>
            <pc:docMk/>
            <pc:sldMk cId="1755409930" sldId="358"/>
            <ac:picMk id="6" creationId="{45401A26-1079-502F-BB74-5B53C83DBAA1}"/>
          </ac:picMkLst>
        </pc:picChg>
      </pc:sldChg>
      <pc:sldChg chg="modSp mod">
        <pc:chgData name="Ivančica Sudac" userId="c6dbd225-5069-41d8-b5dc-5a9fa8a560fd" providerId="ADAL" clId="{A7182ADF-83FE-4691-BF52-7B6781D77800}" dt="2026-02-17T11:19:05.425" v="866" actId="20577"/>
        <pc:sldMkLst>
          <pc:docMk/>
          <pc:sldMk cId="393370663" sldId="361"/>
        </pc:sldMkLst>
        <pc:spChg chg="mod">
          <ac:chgData name="Ivančica Sudac" userId="c6dbd225-5069-41d8-b5dc-5a9fa8a560fd" providerId="ADAL" clId="{A7182ADF-83FE-4691-BF52-7B6781D77800}" dt="2026-02-17T11:19:05.425" v="866" actId="20577"/>
          <ac:spMkLst>
            <pc:docMk/>
            <pc:sldMk cId="393370663" sldId="361"/>
            <ac:spMk id="10" creationId="{FAA4CAD9-1AE3-61B8-588B-BA2BAC90AC93}"/>
          </ac:spMkLst>
        </pc:spChg>
      </pc:sldChg>
      <pc:sldChg chg="modSp mod">
        <pc:chgData name="Ivančica Sudac" userId="c6dbd225-5069-41d8-b5dc-5a9fa8a560fd" providerId="ADAL" clId="{A7182ADF-83FE-4691-BF52-7B6781D77800}" dt="2026-02-17T11:31:10.905" v="1456" actId="115"/>
        <pc:sldMkLst>
          <pc:docMk/>
          <pc:sldMk cId="1275638055" sldId="362"/>
        </pc:sldMkLst>
        <pc:spChg chg="mod">
          <ac:chgData name="Ivančica Sudac" userId="c6dbd225-5069-41d8-b5dc-5a9fa8a560fd" providerId="ADAL" clId="{A7182ADF-83FE-4691-BF52-7B6781D77800}" dt="2026-02-17T11:31:10.905" v="1456" actId="115"/>
          <ac:spMkLst>
            <pc:docMk/>
            <pc:sldMk cId="1275638055" sldId="362"/>
            <ac:spMk id="10" creationId="{E1EA2A95-8888-91CB-73FF-93AD8D53D41A}"/>
          </ac:spMkLst>
        </pc:spChg>
      </pc:sldChg>
      <pc:sldChg chg="modSp mod">
        <pc:chgData name="Ivančica Sudac" userId="c6dbd225-5069-41d8-b5dc-5a9fa8a560fd" providerId="ADAL" clId="{A7182ADF-83FE-4691-BF52-7B6781D77800}" dt="2026-02-17T11:32:08.434" v="1505" actId="20577"/>
        <pc:sldMkLst>
          <pc:docMk/>
          <pc:sldMk cId="129793986" sldId="364"/>
        </pc:sldMkLst>
        <pc:spChg chg="mod">
          <ac:chgData name="Ivančica Sudac" userId="c6dbd225-5069-41d8-b5dc-5a9fa8a560fd" providerId="ADAL" clId="{A7182ADF-83FE-4691-BF52-7B6781D77800}" dt="2026-02-17T11:32:08.434" v="1505" actId="20577"/>
          <ac:spMkLst>
            <pc:docMk/>
            <pc:sldMk cId="129793986" sldId="364"/>
            <ac:spMk id="4" creationId="{83CD99F2-C725-3C3F-5DBD-3DA5BF4245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FC7D7E-7BAD-9566-DC62-9A9CB6B89D9B}"/>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hr-HR"/>
          </a:p>
        </p:txBody>
      </p:sp>
      <p:sp>
        <p:nvSpPr>
          <p:cNvPr id="3" name="Date Placeholder 2">
            <a:extLst>
              <a:ext uri="{FF2B5EF4-FFF2-40B4-BE49-F238E27FC236}">
                <a16:creationId xmlns:a16="http://schemas.microsoft.com/office/drawing/2014/main" id="{35E0874B-4E29-A108-43ED-F48503E65A7D}"/>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A0D034C-00FB-4A35-B08E-B8550596D457}" type="datetimeFigureOut">
              <a:rPr lang="hr-HR" smtClean="0"/>
              <a:t>26.2.2026.</a:t>
            </a:fld>
            <a:endParaRPr lang="hr-HR"/>
          </a:p>
        </p:txBody>
      </p:sp>
      <p:sp>
        <p:nvSpPr>
          <p:cNvPr id="4" name="Footer Placeholder 3">
            <a:extLst>
              <a:ext uri="{FF2B5EF4-FFF2-40B4-BE49-F238E27FC236}">
                <a16:creationId xmlns:a16="http://schemas.microsoft.com/office/drawing/2014/main" id="{C5CBE5FF-2BB5-6CBA-9431-64BA82DE8DB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a:extLst>
              <a:ext uri="{FF2B5EF4-FFF2-40B4-BE49-F238E27FC236}">
                <a16:creationId xmlns:a16="http://schemas.microsoft.com/office/drawing/2014/main" id="{41B469C6-7790-0FCF-69D2-6374615F5057}"/>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351BFEAE-E2B6-41D0-9743-66139511F64B}" type="slidenum">
              <a:rPr lang="hr-HR" smtClean="0"/>
              <a:t>‹#›</a:t>
            </a:fld>
            <a:endParaRPr lang="hr-HR"/>
          </a:p>
        </p:txBody>
      </p:sp>
    </p:spTree>
    <p:extLst>
      <p:ext uri="{BB962C8B-B14F-4D97-AF65-F5344CB8AC3E}">
        <p14:creationId xmlns:p14="http://schemas.microsoft.com/office/powerpoint/2010/main" val="20176775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0T14:04:01.480"/>
    </inkml:context>
    <inkml:brush xml:id="br0">
      <inkml:brushProperty name="width" value="0.035" units="cm"/>
      <inkml:brushProperty name="height" value="0.035" units="cm"/>
      <inkml:brushProperty name="color" value="#E71224"/>
    </inkml:brush>
  </inkml:definitions>
  <inkml:trace contextRef="#ctx0" brushRef="#br0">1 0 24575,'4'0'0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EF771BE-8348-437A-9E7D-4060644D9EFC}" type="datetimeFigureOut">
              <a:rPr lang="hr-HR" smtClean="0"/>
              <a:t>26.2.2026.</a:t>
            </a:fld>
            <a:endParaRPr lang="hr-H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2DEA76C-E6AD-40D6-B635-051ED43C3AA2}" type="slidenum">
              <a:rPr lang="hr-HR" smtClean="0"/>
              <a:t>‹#›</a:t>
            </a:fld>
            <a:endParaRPr lang="hr-HR"/>
          </a:p>
        </p:txBody>
      </p:sp>
    </p:spTree>
    <p:extLst>
      <p:ext uri="{BB962C8B-B14F-4D97-AF65-F5344CB8AC3E}">
        <p14:creationId xmlns:p14="http://schemas.microsoft.com/office/powerpoint/2010/main" val="25787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D2DEA76C-E6AD-40D6-B635-051ED43C3AA2}" type="slidenum">
              <a:rPr lang="hr-HR" smtClean="0"/>
              <a:t>4</a:t>
            </a:fld>
            <a:endParaRPr lang="hr-HR"/>
          </a:p>
        </p:txBody>
      </p:sp>
    </p:spTree>
    <p:extLst>
      <p:ext uri="{BB962C8B-B14F-4D97-AF65-F5344CB8AC3E}">
        <p14:creationId xmlns:p14="http://schemas.microsoft.com/office/powerpoint/2010/main" val="28255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6661-69CF-FAB0-58A9-1778C869893C}"/>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56A6EE38-92CA-1036-07B5-AF7FF66CFF01}"/>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92FC0472-7388-957E-60F0-70ACCDA5D590}"/>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26E9BCCB-06FE-37E3-7C57-8A2A1586D86C}"/>
              </a:ext>
            </a:extLst>
          </p:cNvPr>
          <p:cNvSpPr>
            <a:spLocks noGrp="1"/>
          </p:cNvSpPr>
          <p:nvPr>
            <p:ph type="sldNum" sz="quarter" idx="5"/>
          </p:nvPr>
        </p:nvSpPr>
        <p:spPr/>
        <p:txBody>
          <a:bodyPr/>
          <a:lstStyle/>
          <a:p>
            <a:fld id="{D2DEA76C-E6AD-40D6-B635-051ED43C3AA2}" type="slidenum">
              <a:rPr lang="hr-HR" smtClean="0"/>
              <a:t>5</a:t>
            </a:fld>
            <a:endParaRPr lang="hr-HR"/>
          </a:p>
        </p:txBody>
      </p:sp>
    </p:spTree>
    <p:extLst>
      <p:ext uri="{BB962C8B-B14F-4D97-AF65-F5344CB8AC3E}">
        <p14:creationId xmlns:p14="http://schemas.microsoft.com/office/powerpoint/2010/main" val="356488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05786-4285-C70E-9692-9416602AE05F}"/>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84BBB8ED-50D6-5660-E3AD-D91D011A05A1}"/>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AC68D7AB-6F44-9E13-BD40-7735CC4A021C}"/>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2084B5A7-C91C-6EA5-B735-738DADD08045}"/>
              </a:ext>
            </a:extLst>
          </p:cNvPr>
          <p:cNvSpPr>
            <a:spLocks noGrp="1"/>
          </p:cNvSpPr>
          <p:nvPr>
            <p:ph type="sldNum" sz="quarter" idx="5"/>
          </p:nvPr>
        </p:nvSpPr>
        <p:spPr/>
        <p:txBody>
          <a:bodyPr/>
          <a:lstStyle/>
          <a:p>
            <a:fld id="{D2DEA76C-E6AD-40D6-B635-051ED43C3AA2}" type="slidenum">
              <a:rPr lang="hr-HR" smtClean="0"/>
              <a:t>6</a:t>
            </a:fld>
            <a:endParaRPr lang="hr-HR"/>
          </a:p>
        </p:txBody>
      </p:sp>
    </p:spTree>
    <p:extLst>
      <p:ext uri="{BB962C8B-B14F-4D97-AF65-F5344CB8AC3E}">
        <p14:creationId xmlns:p14="http://schemas.microsoft.com/office/powerpoint/2010/main" val="95380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D2DEA76C-E6AD-40D6-B635-051ED43C3AA2}" type="slidenum">
              <a:rPr lang="hr-HR" smtClean="0"/>
              <a:t>40</a:t>
            </a:fld>
            <a:endParaRPr lang="hr-HR"/>
          </a:p>
        </p:txBody>
      </p:sp>
    </p:spTree>
    <p:extLst>
      <p:ext uri="{BB962C8B-B14F-4D97-AF65-F5344CB8AC3E}">
        <p14:creationId xmlns:p14="http://schemas.microsoft.com/office/powerpoint/2010/main" val="147770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0F48D-2F18-D104-C778-3FCA6E4E0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1AB5D-4C39-4B0B-DC3B-376EB5C2E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4712E-0B9F-C33B-5A34-01656DECBA41}"/>
              </a:ext>
            </a:extLst>
          </p:cNvPr>
          <p:cNvSpPr>
            <a:spLocks noGrp="1"/>
          </p:cNvSpPr>
          <p:nvPr>
            <p:ph type="body" idx="1"/>
          </p:nvPr>
        </p:nvSpPr>
        <p:spPr/>
        <p:txBody>
          <a:bodyPr/>
          <a:lstStyle/>
          <a:p>
            <a:endParaRPr lang="hr-HR"/>
          </a:p>
        </p:txBody>
      </p:sp>
      <p:sp>
        <p:nvSpPr>
          <p:cNvPr id="4" name="Slide Number Placeholder 3">
            <a:extLst>
              <a:ext uri="{FF2B5EF4-FFF2-40B4-BE49-F238E27FC236}">
                <a16:creationId xmlns:a16="http://schemas.microsoft.com/office/drawing/2014/main" id="{B85F424E-F7C3-A2B3-C43A-9E272702A4AD}"/>
              </a:ext>
            </a:extLst>
          </p:cNvPr>
          <p:cNvSpPr>
            <a:spLocks noGrp="1"/>
          </p:cNvSpPr>
          <p:nvPr>
            <p:ph type="sldNum" sz="quarter" idx="5"/>
          </p:nvPr>
        </p:nvSpPr>
        <p:spPr/>
        <p:txBody>
          <a:bodyPr/>
          <a:lstStyle/>
          <a:p>
            <a:fld id="{D2DEA76C-E6AD-40D6-B635-051ED43C3AA2}" type="slidenum">
              <a:rPr lang="hr-HR" smtClean="0"/>
              <a:t>41</a:t>
            </a:fld>
            <a:endParaRPr lang="hr-HR"/>
          </a:p>
        </p:txBody>
      </p:sp>
    </p:spTree>
    <p:extLst>
      <p:ext uri="{BB962C8B-B14F-4D97-AF65-F5344CB8AC3E}">
        <p14:creationId xmlns:p14="http://schemas.microsoft.com/office/powerpoint/2010/main" val="315783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01284-A0A9-0380-27BA-B78D3BD62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B270E-2B67-CF8D-C319-A5ECF68AA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92896-6C93-3C3D-42A0-18486F4D2D53}"/>
              </a:ext>
            </a:extLst>
          </p:cNvPr>
          <p:cNvSpPr>
            <a:spLocks noGrp="1"/>
          </p:cNvSpPr>
          <p:nvPr>
            <p:ph type="body" idx="1"/>
          </p:nvPr>
        </p:nvSpPr>
        <p:spPr/>
        <p:txBody>
          <a:bodyPr/>
          <a:lstStyle/>
          <a:p>
            <a:endParaRPr lang="hr-HR"/>
          </a:p>
        </p:txBody>
      </p:sp>
      <p:sp>
        <p:nvSpPr>
          <p:cNvPr id="4" name="Slide Number Placeholder 3">
            <a:extLst>
              <a:ext uri="{FF2B5EF4-FFF2-40B4-BE49-F238E27FC236}">
                <a16:creationId xmlns:a16="http://schemas.microsoft.com/office/drawing/2014/main" id="{1F2902C6-D756-60A6-1A83-FD88C23CBE88}"/>
              </a:ext>
            </a:extLst>
          </p:cNvPr>
          <p:cNvSpPr>
            <a:spLocks noGrp="1"/>
          </p:cNvSpPr>
          <p:nvPr>
            <p:ph type="sldNum" sz="quarter" idx="5"/>
          </p:nvPr>
        </p:nvSpPr>
        <p:spPr/>
        <p:txBody>
          <a:bodyPr/>
          <a:lstStyle/>
          <a:p>
            <a:fld id="{D2DEA76C-E6AD-40D6-B635-051ED43C3AA2}" type="slidenum">
              <a:rPr lang="hr-HR" smtClean="0"/>
              <a:t>42</a:t>
            </a:fld>
            <a:endParaRPr lang="hr-HR"/>
          </a:p>
        </p:txBody>
      </p:sp>
    </p:spTree>
    <p:extLst>
      <p:ext uri="{BB962C8B-B14F-4D97-AF65-F5344CB8AC3E}">
        <p14:creationId xmlns:p14="http://schemas.microsoft.com/office/powerpoint/2010/main" val="228542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AEB6-A2F8-A256-6CD3-BBB3049D4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F2D6C-EE29-10B0-7399-9C342DD22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539F3-34D8-DFAC-37EF-B34F97D6AC4F}"/>
              </a:ext>
            </a:extLst>
          </p:cNvPr>
          <p:cNvSpPr>
            <a:spLocks noGrp="1"/>
          </p:cNvSpPr>
          <p:nvPr>
            <p:ph type="body" idx="1"/>
          </p:nvPr>
        </p:nvSpPr>
        <p:spPr/>
        <p:txBody>
          <a:bodyPr/>
          <a:lstStyle/>
          <a:p>
            <a:endParaRPr lang="hr-HR"/>
          </a:p>
        </p:txBody>
      </p:sp>
      <p:sp>
        <p:nvSpPr>
          <p:cNvPr id="4" name="Slide Number Placeholder 3">
            <a:extLst>
              <a:ext uri="{FF2B5EF4-FFF2-40B4-BE49-F238E27FC236}">
                <a16:creationId xmlns:a16="http://schemas.microsoft.com/office/drawing/2014/main" id="{BDA398D4-0F48-75E3-2C0E-B1140CD2CB77}"/>
              </a:ext>
            </a:extLst>
          </p:cNvPr>
          <p:cNvSpPr>
            <a:spLocks noGrp="1"/>
          </p:cNvSpPr>
          <p:nvPr>
            <p:ph type="sldNum" sz="quarter" idx="5"/>
          </p:nvPr>
        </p:nvSpPr>
        <p:spPr/>
        <p:txBody>
          <a:bodyPr/>
          <a:lstStyle/>
          <a:p>
            <a:fld id="{D2DEA76C-E6AD-40D6-B635-051ED43C3AA2}" type="slidenum">
              <a:rPr lang="hr-HR" smtClean="0"/>
              <a:t>43</a:t>
            </a:fld>
            <a:endParaRPr lang="hr-HR"/>
          </a:p>
        </p:txBody>
      </p:sp>
    </p:spTree>
    <p:extLst>
      <p:ext uri="{BB962C8B-B14F-4D97-AF65-F5344CB8AC3E}">
        <p14:creationId xmlns:p14="http://schemas.microsoft.com/office/powerpoint/2010/main" val="4121002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010E71-774D-838B-C82D-77A95AB51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897D75A-3B66-4AFC-0B78-5209F2E673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22850" y="0"/>
            <a:ext cx="7169149" cy="6323822"/>
          </a:xfrm>
          <a:prstGeom prst="rect">
            <a:avLst/>
          </a:prstGeom>
        </p:spPr>
      </p:pic>
      <p:sp>
        <p:nvSpPr>
          <p:cNvPr id="2" name="Title 1">
            <a:extLst>
              <a:ext uri="{FF2B5EF4-FFF2-40B4-BE49-F238E27FC236}">
                <a16:creationId xmlns:a16="http://schemas.microsoft.com/office/drawing/2014/main" id="{6189A690-935B-6D1E-D427-42A2D31B4A61}"/>
              </a:ext>
            </a:extLst>
          </p:cNvPr>
          <p:cNvSpPr>
            <a:spLocks noGrp="1"/>
          </p:cNvSpPr>
          <p:nvPr>
            <p:ph type="ctrTitle"/>
          </p:nvPr>
        </p:nvSpPr>
        <p:spPr>
          <a:xfrm>
            <a:off x="838200" y="2209800"/>
            <a:ext cx="6073140" cy="2502223"/>
          </a:xfrm>
        </p:spPr>
        <p:txBody>
          <a:bodyPr lIns="0" anchor="t" anchorCtr="0"/>
          <a:lstStyle>
            <a:lvl1pPr algn="l">
              <a:defRPr sz="5600"/>
            </a:lvl1pPr>
          </a:lstStyle>
          <a:p>
            <a:r>
              <a:rPr lang="en-US"/>
              <a:t>Click to edit Master title style</a:t>
            </a:r>
            <a:endParaRPr lang="hr-HR"/>
          </a:p>
        </p:txBody>
      </p:sp>
      <p:sp>
        <p:nvSpPr>
          <p:cNvPr id="3" name="Subtitle 2">
            <a:extLst>
              <a:ext uri="{FF2B5EF4-FFF2-40B4-BE49-F238E27FC236}">
                <a16:creationId xmlns:a16="http://schemas.microsoft.com/office/drawing/2014/main" id="{051EC941-C9BD-71F6-2CC0-A70626395C97}"/>
              </a:ext>
            </a:extLst>
          </p:cNvPr>
          <p:cNvSpPr>
            <a:spLocks noGrp="1"/>
          </p:cNvSpPr>
          <p:nvPr>
            <p:ph type="subTitle" idx="1"/>
          </p:nvPr>
        </p:nvSpPr>
        <p:spPr>
          <a:xfrm>
            <a:off x="838200" y="1253067"/>
            <a:ext cx="6073140" cy="341632"/>
          </a:xfrm>
        </p:spPr>
        <p:txBody>
          <a:bodyPr lIns="0" anchor="b" anchorCtr="0">
            <a:sp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pic>
        <p:nvPicPr>
          <p:cNvPr id="12" name="Graphic 11">
            <a:extLst>
              <a:ext uri="{FF2B5EF4-FFF2-40B4-BE49-F238E27FC236}">
                <a16:creationId xmlns:a16="http://schemas.microsoft.com/office/drawing/2014/main" id="{2EE6B56F-87DB-D44C-CB85-EDDFA1D2E4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02769" y="5723504"/>
            <a:ext cx="1571524" cy="582046"/>
          </a:xfrm>
          <a:prstGeom prst="rect">
            <a:avLst/>
          </a:prstGeom>
        </p:spPr>
      </p:pic>
      <p:pic>
        <p:nvPicPr>
          <p:cNvPr id="20" name="Picture 19">
            <a:extLst>
              <a:ext uri="{FF2B5EF4-FFF2-40B4-BE49-F238E27FC236}">
                <a16:creationId xmlns:a16="http://schemas.microsoft.com/office/drawing/2014/main" id="{F2D1B297-F3D7-0BA3-E080-DB9D1EBF42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Tree>
    <p:extLst>
      <p:ext uri="{BB962C8B-B14F-4D97-AF65-F5344CB8AC3E}">
        <p14:creationId xmlns:p14="http://schemas.microsoft.com/office/powerpoint/2010/main" val="955128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hoto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234814-95BC-1CD7-A7C2-24197A14ED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Picture Placeholder 25">
            <a:extLst>
              <a:ext uri="{FF2B5EF4-FFF2-40B4-BE49-F238E27FC236}">
                <a16:creationId xmlns:a16="http://schemas.microsoft.com/office/drawing/2014/main" id="{2974DADB-E710-A9C6-9F19-B928CB790DD9}"/>
              </a:ext>
            </a:extLst>
          </p:cNvPr>
          <p:cNvSpPr>
            <a:spLocks noGrp="1"/>
          </p:cNvSpPr>
          <p:nvPr>
            <p:ph type="pic" sz="quarter" idx="16"/>
          </p:nvPr>
        </p:nvSpPr>
        <p:spPr>
          <a:xfrm>
            <a:off x="3762375" y="0"/>
            <a:ext cx="8431212" cy="6859588"/>
          </a:xfrm>
          <a:custGeom>
            <a:avLst/>
            <a:gdLst>
              <a:gd name="connsiteX0" fmla="*/ 5259387 w 8431212"/>
              <a:gd name="connsiteY0" fmla="*/ 0 h 6859588"/>
              <a:gd name="connsiteX1" fmla="*/ 5308599 w 8431212"/>
              <a:gd name="connsiteY1" fmla="*/ 0 h 6859588"/>
              <a:gd name="connsiteX2" fmla="*/ 8431212 w 8431212"/>
              <a:gd name="connsiteY2" fmla="*/ 0 h 6859588"/>
              <a:gd name="connsiteX3" fmla="*/ 8431212 w 8431212"/>
              <a:gd name="connsiteY3" fmla="*/ 1019175 h 6859588"/>
              <a:gd name="connsiteX4" fmla="*/ 8431212 w 8431212"/>
              <a:gd name="connsiteY4" fmla="*/ 1509713 h 6859588"/>
              <a:gd name="connsiteX5" fmla="*/ 8431212 w 8431212"/>
              <a:gd name="connsiteY5" fmla="*/ 2659063 h 6859588"/>
              <a:gd name="connsiteX6" fmla="*/ 8431212 w 8431212"/>
              <a:gd name="connsiteY6" fmla="*/ 3181351 h 6859588"/>
              <a:gd name="connsiteX7" fmla="*/ 8431212 w 8431212"/>
              <a:gd name="connsiteY7" fmla="*/ 6299201 h 6859588"/>
              <a:gd name="connsiteX8" fmla="*/ 3994150 w 8431212"/>
              <a:gd name="connsiteY8" fmla="*/ 6299201 h 6859588"/>
              <a:gd name="connsiteX9" fmla="*/ 3435350 w 8431212"/>
              <a:gd name="connsiteY9" fmla="*/ 6859588 h 6859588"/>
              <a:gd name="connsiteX10" fmla="*/ 0 w 8431212"/>
              <a:gd name="connsiteY10" fmla="*/ 6859588 h 6859588"/>
              <a:gd name="connsiteX11" fmla="*/ 2297112 w 8431212"/>
              <a:gd name="connsiteY11" fmla="*/ 4562476 h 6859588"/>
              <a:gd name="connsiteX12" fmla="*/ 1454150 w 8431212"/>
              <a:gd name="connsiteY12" fmla="*/ 4562476 h 6859588"/>
              <a:gd name="connsiteX13" fmla="*/ 3359150 w 8431212"/>
              <a:gd name="connsiteY13" fmla="*/ 2659063 h 6859588"/>
              <a:gd name="connsiteX14" fmla="*/ 2601912 w 8431212"/>
              <a:gd name="connsiteY14" fmla="*/ 2659063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31212" h="6859588">
                <a:moveTo>
                  <a:pt x="5259387" y="0"/>
                </a:moveTo>
                <a:lnTo>
                  <a:pt x="5308599" y="0"/>
                </a:lnTo>
                <a:lnTo>
                  <a:pt x="8431212" y="0"/>
                </a:lnTo>
                <a:lnTo>
                  <a:pt x="8431212" y="1019175"/>
                </a:lnTo>
                <a:lnTo>
                  <a:pt x="8431212" y="1509713"/>
                </a:lnTo>
                <a:lnTo>
                  <a:pt x="8431212" y="2659063"/>
                </a:lnTo>
                <a:lnTo>
                  <a:pt x="8431212" y="3181351"/>
                </a:lnTo>
                <a:lnTo>
                  <a:pt x="8431212" y="6299201"/>
                </a:lnTo>
                <a:lnTo>
                  <a:pt x="3994150" y="6299201"/>
                </a:lnTo>
                <a:lnTo>
                  <a:pt x="3435350" y="6859588"/>
                </a:lnTo>
                <a:lnTo>
                  <a:pt x="0" y="6859588"/>
                </a:lnTo>
                <a:lnTo>
                  <a:pt x="2297112" y="4562476"/>
                </a:lnTo>
                <a:lnTo>
                  <a:pt x="1454150" y="4562476"/>
                </a:lnTo>
                <a:lnTo>
                  <a:pt x="3359150" y="2659063"/>
                </a:lnTo>
                <a:lnTo>
                  <a:pt x="2601912" y="2659063"/>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200" y="1356104"/>
            <a:ext cx="4480560" cy="830997"/>
          </a:xfrm>
        </p:spPr>
        <p:txBody>
          <a:bodyPr wrap="square" l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232025"/>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6" name="Text Placeholder 15">
            <a:extLst>
              <a:ext uri="{FF2B5EF4-FFF2-40B4-BE49-F238E27FC236}">
                <a16:creationId xmlns:a16="http://schemas.microsoft.com/office/drawing/2014/main" id="{2BCA3030-D24B-E967-7A13-62DDBF2A2B04}"/>
              </a:ext>
            </a:extLst>
          </p:cNvPr>
          <p:cNvSpPr>
            <a:spLocks noGrp="1"/>
          </p:cNvSpPr>
          <p:nvPr>
            <p:ph type="body" sz="quarter" idx="15"/>
          </p:nvPr>
        </p:nvSpPr>
        <p:spPr>
          <a:xfrm>
            <a:off x="838200" y="2766059"/>
            <a:ext cx="4479924" cy="1152110"/>
          </a:xfrm>
        </p:spPr>
        <p:txBody>
          <a:bodyPr wrap="square" lIns="0">
            <a:spAutoFit/>
          </a:bodyPr>
          <a:lstStyle>
            <a:lvl1pPr marL="0" indent="0">
              <a:buClr>
                <a:schemeClr val="tx2"/>
              </a:buClr>
              <a:buFont typeface="Arial" panose="020B0604020202020204" pitchFamily="34" charset="0"/>
              <a:buNone/>
              <a:defRPr sz="1400"/>
            </a:lvl1pPr>
            <a:lvl2pPr marL="540000" indent="-144000">
              <a:buClr>
                <a:schemeClr val="tx2"/>
              </a:buClr>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Tree>
    <p:extLst>
      <p:ext uri="{BB962C8B-B14F-4D97-AF65-F5344CB8AC3E}">
        <p14:creationId xmlns:p14="http://schemas.microsoft.com/office/powerpoint/2010/main" val="2835443407"/>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3 photos">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D678240-BEA4-86D5-E55C-13F0E4B535CB}"/>
              </a:ext>
            </a:extLst>
          </p:cNvPr>
          <p:cNvSpPr>
            <a:spLocks noGrp="1"/>
          </p:cNvSpPr>
          <p:nvPr>
            <p:ph type="pic" sz="quarter" idx="16"/>
          </p:nvPr>
        </p:nvSpPr>
        <p:spPr>
          <a:xfrm>
            <a:off x="3968878" y="1390286"/>
            <a:ext cx="3157369" cy="3962765"/>
          </a:xfrm>
          <a:custGeom>
            <a:avLst/>
            <a:gdLst>
              <a:gd name="connsiteX0" fmla="*/ 1062241 w 3157369"/>
              <a:gd name="connsiteY0" fmla="*/ 0 h 3962765"/>
              <a:gd name="connsiteX1" fmla="*/ 3157369 w 3157369"/>
              <a:gd name="connsiteY1" fmla="*/ 0 h 3962765"/>
              <a:gd name="connsiteX2" fmla="*/ 2095128 w 3157369"/>
              <a:gd name="connsiteY2" fmla="*/ 3962765 h 3962765"/>
              <a:gd name="connsiteX3" fmla="*/ 0 w 3157369"/>
              <a:gd name="connsiteY3" fmla="*/ 3962765 h 3962765"/>
            </a:gdLst>
            <a:ahLst/>
            <a:cxnLst>
              <a:cxn ang="0">
                <a:pos x="connsiteX0" y="connsiteY0"/>
              </a:cxn>
              <a:cxn ang="0">
                <a:pos x="connsiteX1" y="connsiteY1"/>
              </a:cxn>
              <a:cxn ang="0">
                <a:pos x="connsiteX2" y="connsiteY2"/>
              </a:cxn>
              <a:cxn ang="0">
                <a:pos x="connsiteX3" y="connsiteY3"/>
              </a:cxn>
            </a:cxnLst>
            <a:rect l="l" t="t" r="r" b="b"/>
            <a:pathLst>
              <a:path w="3157369" h="3962765">
                <a:moveTo>
                  <a:pt x="1062241" y="0"/>
                </a:moveTo>
                <a:lnTo>
                  <a:pt x="3157369" y="0"/>
                </a:lnTo>
                <a:lnTo>
                  <a:pt x="2095128" y="3962765"/>
                </a:lnTo>
                <a:lnTo>
                  <a:pt x="0" y="3962765"/>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sp>
        <p:nvSpPr>
          <p:cNvPr id="24" name="Picture Placeholder 23">
            <a:extLst>
              <a:ext uri="{FF2B5EF4-FFF2-40B4-BE49-F238E27FC236}">
                <a16:creationId xmlns:a16="http://schemas.microsoft.com/office/drawing/2014/main" id="{BCBFEC2B-B0F4-BEDF-3777-7704CEB54F27}"/>
              </a:ext>
            </a:extLst>
          </p:cNvPr>
          <p:cNvSpPr>
            <a:spLocks noGrp="1"/>
          </p:cNvSpPr>
          <p:nvPr>
            <p:ph type="pic" sz="quarter" idx="17"/>
          </p:nvPr>
        </p:nvSpPr>
        <p:spPr>
          <a:xfrm>
            <a:off x="6323458" y="1390286"/>
            <a:ext cx="3157369" cy="3962765"/>
          </a:xfrm>
          <a:custGeom>
            <a:avLst/>
            <a:gdLst>
              <a:gd name="connsiteX0" fmla="*/ 1062241 w 3157369"/>
              <a:gd name="connsiteY0" fmla="*/ 0 h 3962765"/>
              <a:gd name="connsiteX1" fmla="*/ 3157369 w 3157369"/>
              <a:gd name="connsiteY1" fmla="*/ 0 h 3962765"/>
              <a:gd name="connsiteX2" fmla="*/ 2095128 w 3157369"/>
              <a:gd name="connsiteY2" fmla="*/ 3962765 h 3962765"/>
              <a:gd name="connsiteX3" fmla="*/ 0 w 3157369"/>
              <a:gd name="connsiteY3" fmla="*/ 3962765 h 3962765"/>
            </a:gdLst>
            <a:ahLst/>
            <a:cxnLst>
              <a:cxn ang="0">
                <a:pos x="connsiteX0" y="connsiteY0"/>
              </a:cxn>
              <a:cxn ang="0">
                <a:pos x="connsiteX1" y="connsiteY1"/>
              </a:cxn>
              <a:cxn ang="0">
                <a:pos x="connsiteX2" y="connsiteY2"/>
              </a:cxn>
              <a:cxn ang="0">
                <a:pos x="connsiteX3" y="connsiteY3"/>
              </a:cxn>
            </a:cxnLst>
            <a:rect l="l" t="t" r="r" b="b"/>
            <a:pathLst>
              <a:path w="3157369" h="3962765">
                <a:moveTo>
                  <a:pt x="1062241" y="0"/>
                </a:moveTo>
                <a:lnTo>
                  <a:pt x="3157369" y="0"/>
                </a:lnTo>
                <a:lnTo>
                  <a:pt x="2095128" y="3962765"/>
                </a:lnTo>
                <a:lnTo>
                  <a:pt x="0" y="3962765"/>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sp>
        <p:nvSpPr>
          <p:cNvPr id="26" name="Picture Placeholder 25">
            <a:extLst>
              <a:ext uri="{FF2B5EF4-FFF2-40B4-BE49-F238E27FC236}">
                <a16:creationId xmlns:a16="http://schemas.microsoft.com/office/drawing/2014/main" id="{A79273B6-037D-1B36-A93A-A0EFC1FCBE0D}"/>
              </a:ext>
            </a:extLst>
          </p:cNvPr>
          <p:cNvSpPr>
            <a:spLocks noGrp="1"/>
          </p:cNvSpPr>
          <p:nvPr>
            <p:ph type="pic" sz="quarter" idx="18"/>
          </p:nvPr>
        </p:nvSpPr>
        <p:spPr>
          <a:xfrm>
            <a:off x="8678240" y="1390286"/>
            <a:ext cx="3157369" cy="3962765"/>
          </a:xfrm>
          <a:custGeom>
            <a:avLst/>
            <a:gdLst>
              <a:gd name="connsiteX0" fmla="*/ 1062241 w 3157369"/>
              <a:gd name="connsiteY0" fmla="*/ 0 h 3962765"/>
              <a:gd name="connsiteX1" fmla="*/ 3157369 w 3157369"/>
              <a:gd name="connsiteY1" fmla="*/ 0 h 3962765"/>
              <a:gd name="connsiteX2" fmla="*/ 2095128 w 3157369"/>
              <a:gd name="connsiteY2" fmla="*/ 3962765 h 3962765"/>
              <a:gd name="connsiteX3" fmla="*/ 0 w 3157369"/>
              <a:gd name="connsiteY3" fmla="*/ 3962765 h 3962765"/>
            </a:gdLst>
            <a:ahLst/>
            <a:cxnLst>
              <a:cxn ang="0">
                <a:pos x="connsiteX0" y="connsiteY0"/>
              </a:cxn>
              <a:cxn ang="0">
                <a:pos x="connsiteX1" y="connsiteY1"/>
              </a:cxn>
              <a:cxn ang="0">
                <a:pos x="connsiteX2" y="connsiteY2"/>
              </a:cxn>
              <a:cxn ang="0">
                <a:pos x="connsiteX3" y="connsiteY3"/>
              </a:cxn>
            </a:cxnLst>
            <a:rect l="l" t="t" r="r" b="b"/>
            <a:pathLst>
              <a:path w="3157369" h="3962765">
                <a:moveTo>
                  <a:pt x="1062241" y="0"/>
                </a:moveTo>
                <a:lnTo>
                  <a:pt x="3157369" y="0"/>
                </a:lnTo>
                <a:lnTo>
                  <a:pt x="2095128" y="3962765"/>
                </a:lnTo>
                <a:lnTo>
                  <a:pt x="0" y="3962765"/>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200" y="1348930"/>
            <a:ext cx="3228975" cy="1200329"/>
          </a:xfrm>
        </p:spPr>
        <p:txBody>
          <a:bodyPr wrap="square" l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596820"/>
            <a:ext cx="322897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8" name="Text Placeholder 17">
            <a:extLst>
              <a:ext uri="{FF2B5EF4-FFF2-40B4-BE49-F238E27FC236}">
                <a16:creationId xmlns:a16="http://schemas.microsoft.com/office/drawing/2014/main" id="{630BD432-08BB-A44E-1F09-1988D8B513E8}"/>
              </a:ext>
            </a:extLst>
          </p:cNvPr>
          <p:cNvSpPr>
            <a:spLocks noGrp="1"/>
          </p:cNvSpPr>
          <p:nvPr>
            <p:ph type="body" sz="quarter" idx="15"/>
          </p:nvPr>
        </p:nvSpPr>
        <p:spPr>
          <a:xfrm>
            <a:off x="838199" y="3359453"/>
            <a:ext cx="3228975" cy="1993598"/>
          </a:xfrm>
          <a:custGeom>
            <a:avLst/>
            <a:gdLst>
              <a:gd name="connsiteX0" fmla="*/ 0 w 3228975"/>
              <a:gd name="connsiteY0" fmla="*/ 0 h 1955497"/>
              <a:gd name="connsiteX1" fmla="*/ 3228975 w 3228975"/>
              <a:gd name="connsiteY1" fmla="*/ 0 h 1955497"/>
              <a:gd name="connsiteX2" fmla="*/ 3228975 w 3228975"/>
              <a:gd name="connsiteY2" fmla="*/ 778644 h 1955497"/>
              <a:gd name="connsiteX3" fmla="*/ 2913513 w 3228975"/>
              <a:gd name="connsiteY3" fmla="*/ 1955497 h 1955497"/>
              <a:gd name="connsiteX4" fmla="*/ 0 w 3228975"/>
              <a:gd name="connsiteY4" fmla="*/ 1955497 h 195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1955497">
                <a:moveTo>
                  <a:pt x="0" y="0"/>
                </a:moveTo>
                <a:lnTo>
                  <a:pt x="3228975" y="0"/>
                </a:lnTo>
                <a:lnTo>
                  <a:pt x="3228975" y="778644"/>
                </a:lnTo>
                <a:lnTo>
                  <a:pt x="2913513" y="1955497"/>
                </a:lnTo>
                <a:lnTo>
                  <a:pt x="0" y="1955497"/>
                </a:lnTo>
                <a:close/>
              </a:path>
            </a:pathLst>
          </a:custGeom>
        </p:spPr>
        <p:txBody>
          <a:bodyPr wrap="square" lIns="0">
            <a:noAutofit/>
          </a:bodyPr>
          <a:lstStyle>
            <a:lvl1pPr marL="0" indent="0">
              <a:buClr>
                <a:schemeClr val="tx2"/>
              </a:buClr>
              <a:buFont typeface="Arial" panose="020B0604020202020204" pitchFamily="34" charset="0"/>
              <a:buNone/>
              <a:defRPr sz="1400"/>
            </a:lvl1pPr>
            <a:lvl2pPr marL="540000" indent="-144000">
              <a:buClr>
                <a:schemeClr val="tx2"/>
              </a:buClr>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1" name="TextBox 30">
            <a:extLst>
              <a:ext uri="{FF2B5EF4-FFF2-40B4-BE49-F238E27FC236}">
                <a16:creationId xmlns:a16="http://schemas.microsoft.com/office/drawing/2014/main" id="{78F47706-AEC6-5B3F-0EBC-8315C088ABA7}"/>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Tree>
    <p:extLst>
      <p:ext uri="{BB962C8B-B14F-4D97-AF65-F5344CB8AC3E}">
        <p14:creationId xmlns:p14="http://schemas.microsoft.com/office/powerpoint/2010/main" val="1153302177"/>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2 Headline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6873240" y="1356104"/>
            <a:ext cx="4480560" cy="830997"/>
          </a:xfrm>
        </p:spPr>
        <p:txBody>
          <a:bodyPr wrap="square" lIns="0" r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232025"/>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6" name="Text Placeholder 15">
            <a:extLst>
              <a:ext uri="{FF2B5EF4-FFF2-40B4-BE49-F238E27FC236}">
                <a16:creationId xmlns:a16="http://schemas.microsoft.com/office/drawing/2014/main" id="{2BCA3030-D24B-E967-7A13-62DDBF2A2B04}"/>
              </a:ext>
            </a:extLst>
          </p:cNvPr>
          <p:cNvSpPr>
            <a:spLocks noGrp="1"/>
          </p:cNvSpPr>
          <p:nvPr>
            <p:ph type="body" sz="quarter" idx="15"/>
          </p:nvPr>
        </p:nvSpPr>
        <p:spPr>
          <a:xfrm>
            <a:off x="838200" y="2644139"/>
            <a:ext cx="4479925" cy="286232"/>
          </a:xfrm>
        </p:spPr>
        <p:txBody>
          <a:bodyPr wrap="square" lIns="0">
            <a:spAutoFit/>
          </a:bodyPr>
          <a:lstStyle>
            <a:lvl1pPr marL="0" indent="0">
              <a:buClr>
                <a:schemeClr val="tx2"/>
              </a:buClr>
              <a:buFont typeface="Arial" panose="020B0604020202020204" pitchFamily="34" charset="0"/>
              <a:buNone/>
              <a:defRPr sz="1400"/>
            </a:lvl1pPr>
            <a:lvl2pPr marL="396000" indent="0">
              <a:buClr>
                <a:schemeClr val="tx2"/>
              </a:buClr>
              <a:buNone/>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2" name="TextBox 31">
            <a:extLst>
              <a:ext uri="{FF2B5EF4-FFF2-40B4-BE49-F238E27FC236}">
                <a16:creationId xmlns:a16="http://schemas.microsoft.com/office/drawing/2014/main" id="{72AF9F49-30CF-8ABD-3AFE-D4BE51B4AD2C}"/>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
        <p:nvSpPr>
          <p:cNvPr id="4" name="Text Placeholder 15">
            <a:extLst>
              <a:ext uri="{FF2B5EF4-FFF2-40B4-BE49-F238E27FC236}">
                <a16:creationId xmlns:a16="http://schemas.microsoft.com/office/drawing/2014/main" id="{92C56E44-4569-4880-C1EA-EDFA822C28EE}"/>
              </a:ext>
            </a:extLst>
          </p:cNvPr>
          <p:cNvSpPr>
            <a:spLocks noGrp="1"/>
          </p:cNvSpPr>
          <p:nvPr>
            <p:ph type="body" sz="quarter" idx="17"/>
          </p:nvPr>
        </p:nvSpPr>
        <p:spPr>
          <a:xfrm>
            <a:off x="6873875" y="2644139"/>
            <a:ext cx="4479925" cy="286232"/>
          </a:xfrm>
        </p:spPr>
        <p:txBody>
          <a:bodyPr wrap="square" lIns="0" rIns="0">
            <a:spAutoFit/>
          </a:bodyPr>
          <a:lstStyle>
            <a:lvl1pPr marL="0" indent="0" algn="l">
              <a:buClr>
                <a:schemeClr val="tx2"/>
              </a:buClr>
              <a:buFont typeface="Arial" panose="020B0604020202020204" pitchFamily="34" charset="0"/>
              <a:buNone/>
              <a:defRPr sz="1400"/>
            </a:lvl1pPr>
            <a:lvl2pPr marL="396000" indent="0" algn="r">
              <a:buClr>
                <a:schemeClr val="tx2"/>
              </a:buClr>
              <a:buNone/>
              <a:defRPr sz="1200"/>
            </a:lvl2pPr>
            <a:lvl3pPr marL="720000" indent="-144000" algn="r">
              <a:buClr>
                <a:schemeClr val="tx2"/>
              </a:buClr>
              <a:defRPr sz="1100"/>
            </a:lvl3pPr>
            <a:lvl4pPr marL="900000" indent="-144000" algn="r">
              <a:buClr>
                <a:schemeClr val="tx2"/>
              </a:buClr>
              <a:defRPr sz="1050"/>
            </a:lvl4pPr>
            <a:lvl5pPr marL="1080000" indent="-144000" algn="r">
              <a:buClr>
                <a:schemeClr val="tx2"/>
              </a:buClr>
              <a:defRPr sz="1050"/>
            </a:lvl5pPr>
          </a:lstStyle>
          <a:p>
            <a:pPr lvl="0"/>
            <a:r>
              <a:rPr lang="en-US"/>
              <a:t>Click to edit Master text styles</a:t>
            </a:r>
          </a:p>
        </p:txBody>
      </p:sp>
      <p:sp>
        <p:nvSpPr>
          <p:cNvPr id="6" name="Text Placeholder 11">
            <a:extLst>
              <a:ext uri="{FF2B5EF4-FFF2-40B4-BE49-F238E27FC236}">
                <a16:creationId xmlns:a16="http://schemas.microsoft.com/office/drawing/2014/main" id="{04BB858E-6CEC-DFB4-07D8-5F2016286B50}"/>
              </a:ext>
            </a:extLst>
          </p:cNvPr>
          <p:cNvSpPr>
            <a:spLocks noGrp="1"/>
          </p:cNvSpPr>
          <p:nvPr>
            <p:ph type="body" sz="quarter" idx="18" hasCustomPrompt="1"/>
          </p:nvPr>
        </p:nvSpPr>
        <p:spPr>
          <a:xfrm>
            <a:off x="6873875" y="2232025"/>
            <a:ext cx="4479925" cy="312738"/>
          </a:xfrm>
        </p:spPr>
        <p:txBody>
          <a:bodyPr lIns="0" rIns="0">
            <a:noAutofit/>
          </a:bodyPr>
          <a:lstStyle>
            <a:lvl1pPr marL="0" indent="0" algn="l">
              <a:buNone/>
              <a:defRPr sz="1600" b="1" spc="100" baseline="0">
                <a:latin typeface="AvenirNext LT Pro Regular" panose="020B0504020202020204" pitchFamily="34" charset="-18"/>
              </a:defRPr>
            </a:lvl1pPr>
          </a:lstStyle>
          <a:p>
            <a:pPr lvl="0"/>
            <a:r>
              <a:rPr lang="hr-HR"/>
              <a:t>SEKUNDARNI NASLOV</a:t>
            </a:r>
          </a:p>
        </p:txBody>
      </p:sp>
      <p:sp>
        <p:nvSpPr>
          <p:cNvPr id="9" name="Text Placeholder 8">
            <a:extLst>
              <a:ext uri="{FF2B5EF4-FFF2-40B4-BE49-F238E27FC236}">
                <a16:creationId xmlns:a16="http://schemas.microsoft.com/office/drawing/2014/main" id="{6F834849-5BA9-E704-557E-485E95D01DB4}"/>
              </a:ext>
            </a:extLst>
          </p:cNvPr>
          <p:cNvSpPr>
            <a:spLocks noGrp="1"/>
          </p:cNvSpPr>
          <p:nvPr>
            <p:ph type="body" sz="quarter" idx="19" hasCustomPrompt="1"/>
          </p:nvPr>
        </p:nvSpPr>
        <p:spPr>
          <a:xfrm>
            <a:off x="838200" y="1356104"/>
            <a:ext cx="4480560" cy="830997"/>
          </a:xfrm>
        </p:spPr>
        <p:txBody>
          <a:bodyPr lIns="0" rIns="0" anchor="b" anchorCtr="0">
            <a:spAutoFit/>
          </a:bodyPr>
          <a:lstStyle>
            <a:lvl1pPr marL="0" indent="0" algn="l">
              <a:lnSpc>
                <a:spcPct val="80000"/>
              </a:lnSpc>
              <a:buNone/>
              <a:defRPr sz="3000">
                <a:solidFill>
                  <a:schemeClr val="tx2"/>
                </a:solidFill>
                <a:latin typeface="+mj-lt"/>
              </a:defRPr>
            </a:lvl1pPr>
          </a:lstStyle>
          <a:p>
            <a:pPr lvl="0"/>
            <a:r>
              <a:rPr lang="en-US"/>
              <a:t>Click to edit Master title style</a:t>
            </a:r>
            <a:endParaRPr lang="hr-HR"/>
          </a:p>
        </p:txBody>
      </p:sp>
    </p:spTree>
    <p:extLst>
      <p:ext uri="{BB962C8B-B14F-4D97-AF65-F5344CB8AC3E}">
        <p14:creationId xmlns:p14="http://schemas.microsoft.com/office/powerpoint/2010/main" val="247230500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nfographic">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199" y="1356104"/>
            <a:ext cx="4046951" cy="1200329"/>
          </a:xfrm>
        </p:spPr>
        <p:txBody>
          <a:bodyPr wrap="square" lIns="0" r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199" y="2590876"/>
            <a:ext cx="4046951"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6" name="Text Placeholder 15">
            <a:extLst>
              <a:ext uri="{FF2B5EF4-FFF2-40B4-BE49-F238E27FC236}">
                <a16:creationId xmlns:a16="http://schemas.microsoft.com/office/drawing/2014/main" id="{2BCA3030-D24B-E967-7A13-62DDBF2A2B04}"/>
              </a:ext>
            </a:extLst>
          </p:cNvPr>
          <p:cNvSpPr>
            <a:spLocks noGrp="1"/>
          </p:cNvSpPr>
          <p:nvPr>
            <p:ph type="body" sz="quarter" idx="15"/>
          </p:nvPr>
        </p:nvSpPr>
        <p:spPr>
          <a:xfrm>
            <a:off x="838199" y="3041090"/>
            <a:ext cx="4046951" cy="286232"/>
          </a:xfrm>
        </p:spPr>
        <p:txBody>
          <a:bodyPr wrap="square" lIns="0">
            <a:spAutoFit/>
          </a:bodyPr>
          <a:lstStyle>
            <a:lvl1pPr marL="0" indent="0">
              <a:buClr>
                <a:schemeClr val="tx2"/>
              </a:buClr>
              <a:buFont typeface="Arial" panose="020B0604020202020204" pitchFamily="34" charset="0"/>
              <a:buNone/>
              <a:defRPr sz="1400"/>
            </a:lvl1pPr>
            <a:lvl2pPr marL="396000" indent="0">
              <a:buClr>
                <a:schemeClr val="tx2"/>
              </a:buClr>
              <a:buNone/>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2" name="TextBox 31">
            <a:extLst>
              <a:ext uri="{FF2B5EF4-FFF2-40B4-BE49-F238E27FC236}">
                <a16:creationId xmlns:a16="http://schemas.microsoft.com/office/drawing/2014/main" id="{72AF9F49-30CF-8ABD-3AFE-D4BE51B4AD2C}"/>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Tree>
    <p:extLst>
      <p:ext uri="{BB962C8B-B14F-4D97-AF65-F5344CB8AC3E}">
        <p14:creationId xmlns:p14="http://schemas.microsoft.com/office/powerpoint/2010/main" val="382624067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6873240" y="1356104"/>
            <a:ext cx="4480560" cy="830997"/>
          </a:xfrm>
        </p:spPr>
        <p:txBody>
          <a:bodyPr wrap="square" lIns="0" r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232025"/>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2" name="TextBox 31">
            <a:extLst>
              <a:ext uri="{FF2B5EF4-FFF2-40B4-BE49-F238E27FC236}">
                <a16:creationId xmlns:a16="http://schemas.microsoft.com/office/drawing/2014/main" id="{72AF9F49-30CF-8ABD-3AFE-D4BE51B4AD2C}"/>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
        <p:nvSpPr>
          <p:cNvPr id="6" name="Text Placeholder 11">
            <a:extLst>
              <a:ext uri="{FF2B5EF4-FFF2-40B4-BE49-F238E27FC236}">
                <a16:creationId xmlns:a16="http://schemas.microsoft.com/office/drawing/2014/main" id="{04BB858E-6CEC-DFB4-07D8-5F2016286B50}"/>
              </a:ext>
            </a:extLst>
          </p:cNvPr>
          <p:cNvSpPr>
            <a:spLocks noGrp="1"/>
          </p:cNvSpPr>
          <p:nvPr>
            <p:ph type="body" sz="quarter" idx="18" hasCustomPrompt="1"/>
          </p:nvPr>
        </p:nvSpPr>
        <p:spPr>
          <a:xfrm>
            <a:off x="6873875" y="2232025"/>
            <a:ext cx="4479925" cy="312738"/>
          </a:xfrm>
        </p:spPr>
        <p:txBody>
          <a:bodyPr lIns="0" rIns="0">
            <a:noAutofit/>
          </a:bodyPr>
          <a:lstStyle>
            <a:lvl1pPr marL="0" indent="0" algn="l">
              <a:buNone/>
              <a:defRPr sz="1600" b="1" spc="100" baseline="0">
                <a:latin typeface="AvenirNext LT Pro Regular" panose="020B0504020202020204" pitchFamily="34" charset="-18"/>
              </a:defRPr>
            </a:lvl1pPr>
          </a:lstStyle>
          <a:p>
            <a:pPr lvl="0"/>
            <a:r>
              <a:rPr lang="hr-HR"/>
              <a:t>SEKUNDARNI NASLOV</a:t>
            </a:r>
          </a:p>
        </p:txBody>
      </p:sp>
      <p:sp>
        <p:nvSpPr>
          <p:cNvPr id="9" name="Text Placeholder 8">
            <a:extLst>
              <a:ext uri="{FF2B5EF4-FFF2-40B4-BE49-F238E27FC236}">
                <a16:creationId xmlns:a16="http://schemas.microsoft.com/office/drawing/2014/main" id="{6F834849-5BA9-E704-557E-485E95D01DB4}"/>
              </a:ext>
            </a:extLst>
          </p:cNvPr>
          <p:cNvSpPr>
            <a:spLocks noGrp="1"/>
          </p:cNvSpPr>
          <p:nvPr>
            <p:ph type="body" sz="quarter" idx="19" hasCustomPrompt="1"/>
          </p:nvPr>
        </p:nvSpPr>
        <p:spPr>
          <a:xfrm>
            <a:off x="838200" y="1356104"/>
            <a:ext cx="4480560" cy="830997"/>
          </a:xfrm>
        </p:spPr>
        <p:txBody>
          <a:bodyPr lIns="0" rIns="0" anchor="b" anchorCtr="0">
            <a:spAutoFit/>
          </a:bodyPr>
          <a:lstStyle>
            <a:lvl1pPr marL="0" indent="0" algn="l">
              <a:lnSpc>
                <a:spcPct val="80000"/>
              </a:lnSpc>
              <a:buNone/>
              <a:defRPr sz="3000">
                <a:solidFill>
                  <a:schemeClr val="tx2"/>
                </a:solidFill>
                <a:latin typeface="+mj-lt"/>
              </a:defRPr>
            </a:lvl1pPr>
          </a:lstStyle>
          <a:p>
            <a:pPr lvl="0"/>
            <a:r>
              <a:rPr lang="en-US"/>
              <a:t>Click to edit Master title style</a:t>
            </a:r>
            <a:endParaRPr lang="hr-HR"/>
          </a:p>
        </p:txBody>
      </p:sp>
      <p:sp>
        <p:nvSpPr>
          <p:cNvPr id="3" name="Text Placeholder 4">
            <a:extLst>
              <a:ext uri="{FF2B5EF4-FFF2-40B4-BE49-F238E27FC236}">
                <a16:creationId xmlns:a16="http://schemas.microsoft.com/office/drawing/2014/main" id="{EAE3AD4C-16F9-9A85-7ACE-6B495BAB5EFA}"/>
              </a:ext>
            </a:extLst>
          </p:cNvPr>
          <p:cNvSpPr>
            <a:spLocks noGrp="1"/>
          </p:cNvSpPr>
          <p:nvPr>
            <p:ph type="body" sz="quarter" idx="20"/>
          </p:nvPr>
        </p:nvSpPr>
        <p:spPr>
          <a:xfrm>
            <a:off x="838200" y="2644775"/>
            <a:ext cx="4479925" cy="2873254"/>
          </a:xfrm>
        </p:spPr>
        <p:txBody>
          <a:bodyPr lIns="0">
            <a:noAutofit/>
          </a:bodyPr>
          <a:lstStyle>
            <a:lvl1pPr marL="342900" indent="-342900">
              <a:buFontTx/>
              <a:buBlip>
                <a:blip r:embed="rId5"/>
              </a:buBlip>
              <a:defRPr sz="2000"/>
            </a:lvl1pPr>
            <a:lvl2pPr marL="685800" indent="-228600">
              <a:buFontTx/>
              <a:buBlip>
                <a:blip r:embed="rId5"/>
              </a:buBlip>
              <a:defRPr sz="1800"/>
            </a:lvl2pPr>
            <a:lvl3pPr marL="1143000" indent="-228600">
              <a:buFontTx/>
              <a:buBlip>
                <a:blip r:embed="rId5"/>
              </a:buBlip>
              <a:defRPr sz="1600"/>
            </a:lvl3pPr>
            <a:lvl4pPr marL="1600200" indent="-228600">
              <a:buFontTx/>
              <a:buBlip>
                <a:blip r:embed="rId5"/>
              </a:buBlip>
              <a:defRPr sz="1400"/>
            </a:lvl4pPr>
            <a:lvl5pPr marL="2057400" indent="-228600">
              <a:buFontTx/>
              <a:buBlip>
                <a:blip r:embed="rId5"/>
              </a:buBlip>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8902F3DD-2FC6-8B87-6F70-A69A9306B57A}"/>
              </a:ext>
            </a:extLst>
          </p:cNvPr>
          <p:cNvSpPr>
            <a:spLocks noGrp="1"/>
          </p:cNvSpPr>
          <p:nvPr>
            <p:ph type="body" sz="quarter" idx="21"/>
          </p:nvPr>
        </p:nvSpPr>
        <p:spPr>
          <a:xfrm>
            <a:off x="6872604" y="2644775"/>
            <a:ext cx="4479925" cy="2873254"/>
          </a:xfrm>
        </p:spPr>
        <p:txBody>
          <a:bodyPr lIns="0">
            <a:noAutofit/>
          </a:bodyPr>
          <a:lstStyle>
            <a:lvl1pPr marL="342900" indent="-342900">
              <a:buFontTx/>
              <a:buBlip>
                <a:blip r:embed="rId5"/>
              </a:buBlip>
              <a:defRPr sz="2000"/>
            </a:lvl1pPr>
            <a:lvl2pPr marL="685800" indent="-228600">
              <a:buFontTx/>
              <a:buBlip>
                <a:blip r:embed="rId5"/>
              </a:buBlip>
              <a:defRPr sz="1800"/>
            </a:lvl2pPr>
            <a:lvl3pPr marL="1143000" indent="-228600">
              <a:buFontTx/>
              <a:buBlip>
                <a:blip r:embed="rId5"/>
              </a:buBlip>
              <a:defRPr sz="1600"/>
            </a:lvl3pPr>
            <a:lvl4pPr marL="1600200" indent="-228600">
              <a:buFontTx/>
              <a:buBlip>
                <a:blip r:embed="rId5"/>
              </a:buBlip>
              <a:defRPr sz="1400"/>
            </a:lvl4pPr>
            <a:lvl5pPr marL="2057400" indent="-228600">
              <a:buFontTx/>
              <a:buBlip>
                <a:blip r:embed="rId5"/>
              </a:buBlip>
              <a:defRPr sz="1400"/>
            </a:lvl5pPr>
          </a:lstStyle>
          <a:p>
            <a:pPr lvl="0"/>
            <a:r>
              <a:rPr lang="en-US"/>
              <a:t>Click to edit Master text styles</a:t>
            </a:r>
          </a:p>
        </p:txBody>
      </p:sp>
    </p:spTree>
    <p:extLst>
      <p:ext uri="{BB962C8B-B14F-4D97-AF65-F5344CB8AC3E}">
        <p14:creationId xmlns:p14="http://schemas.microsoft.com/office/powerpoint/2010/main" val="17056461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hoto">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234814-95BC-1CD7-A7C2-24197A14ED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Picture Placeholder 17">
            <a:extLst>
              <a:ext uri="{FF2B5EF4-FFF2-40B4-BE49-F238E27FC236}">
                <a16:creationId xmlns:a16="http://schemas.microsoft.com/office/drawing/2014/main" id="{4C6540B5-FC06-AA7F-404F-77B220008D31}"/>
              </a:ext>
            </a:extLst>
          </p:cNvPr>
          <p:cNvSpPr>
            <a:spLocks noGrp="1"/>
          </p:cNvSpPr>
          <p:nvPr>
            <p:ph type="pic" sz="quarter" idx="16"/>
          </p:nvPr>
        </p:nvSpPr>
        <p:spPr>
          <a:xfrm>
            <a:off x="3573463" y="0"/>
            <a:ext cx="8618537" cy="6858000"/>
          </a:xfrm>
          <a:custGeom>
            <a:avLst/>
            <a:gdLst>
              <a:gd name="connsiteX0" fmla="*/ 5876925 w 8618537"/>
              <a:gd name="connsiteY0" fmla="*/ 0 h 6858000"/>
              <a:gd name="connsiteX1" fmla="*/ 8618537 w 8618537"/>
              <a:gd name="connsiteY1" fmla="*/ 0 h 6858000"/>
              <a:gd name="connsiteX2" fmla="*/ 8618537 w 8618537"/>
              <a:gd name="connsiteY2" fmla="*/ 6194425 h 6858000"/>
              <a:gd name="connsiteX3" fmla="*/ 5062537 w 8618537"/>
              <a:gd name="connsiteY3" fmla="*/ 6194425 h 6858000"/>
              <a:gd name="connsiteX4" fmla="*/ 4400551 w 8618537"/>
              <a:gd name="connsiteY4" fmla="*/ 6858000 h 6858000"/>
              <a:gd name="connsiteX5" fmla="*/ 0 w 8618537"/>
              <a:gd name="connsiteY5" fmla="*/ 6858000 h 6858000"/>
              <a:gd name="connsiteX6" fmla="*/ 3152775 w 8618537"/>
              <a:gd name="connsiteY6" fmla="*/ 3705225 h 6858000"/>
              <a:gd name="connsiteX7" fmla="*/ 2171700 w 8618537"/>
              <a:gd name="connsiteY7" fmla="*/ 3705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8537" h="6858000">
                <a:moveTo>
                  <a:pt x="5876925" y="0"/>
                </a:moveTo>
                <a:lnTo>
                  <a:pt x="8618537" y="0"/>
                </a:lnTo>
                <a:lnTo>
                  <a:pt x="8618537" y="6194425"/>
                </a:lnTo>
                <a:lnTo>
                  <a:pt x="5062537" y="6194425"/>
                </a:lnTo>
                <a:lnTo>
                  <a:pt x="4400551" y="6858000"/>
                </a:lnTo>
                <a:lnTo>
                  <a:pt x="0" y="6858000"/>
                </a:lnTo>
                <a:lnTo>
                  <a:pt x="3152775" y="3705225"/>
                </a:lnTo>
                <a:lnTo>
                  <a:pt x="2171700" y="3705225"/>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200" y="1356104"/>
            <a:ext cx="4480560" cy="830997"/>
          </a:xfrm>
        </p:spPr>
        <p:txBody>
          <a:bodyPr wrap="square" l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232025"/>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 name="Text Placeholder 4">
            <a:extLst>
              <a:ext uri="{FF2B5EF4-FFF2-40B4-BE49-F238E27FC236}">
                <a16:creationId xmlns:a16="http://schemas.microsoft.com/office/drawing/2014/main" id="{9AA68F22-09CF-BB17-B192-2B760371FCAC}"/>
              </a:ext>
            </a:extLst>
          </p:cNvPr>
          <p:cNvSpPr>
            <a:spLocks noGrp="1"/>
          </p:cNvSpPr>
          <p:nvPr>
            <p:ph type="body" sz="quarter" idx="20"/>
          </p:nvPr>
        </p:nvSpPr>
        <p:spPr>
          <a:xfrm>
            <a:off x="838200" y="2644775"/>
            <a:ext cx="4479925" cy="2873254"/>
          </a:xfrm>
        </p:spPr>
        <p:txBody>
          <a:bodyPr lIns="0">
            <a:noAutofit/>
          </a:bodyPr>
          <a:lstStyle>
            <a:lvl1pPr marL="342900" indent="-342900">
              <a:buFontTx/>
              <a:buBlip>
                <a:blip r:embed="rId6"/>
              </a:buBlip>
              <a:defRPr sz="2000"/>
            </a:lvl1pPr>
            <a:lvl2pPr marL="685800" indent="-228600">
              <a:buFontTx/>
              <a:buBlip>
                <a:blip r:embed="rId6"/>
              </a:buBlip>
              <a:defRPr sz="1800"/>
            </a:lvl2pPr>
            <a:lvl3pPr marL="1143000" indent="-228600">
              <a:buFontTx/>
              <a:buBlip>
                <a:blip r:embed="rId6"/>
              </a:buBlip>
              <a:defRPr sz="1600"/>
            </a:lvl3pPr>
            <a:lvl4pPr marL="1600200" indent="-228600">
              <a:buFontTx/>
              <a:buBlip>
                <a:blip r:embed="rId6"/>
              </a:buBlip>
              <a:defRPr sz="1400"/>
            </a:lvl4pPr>
            <a:lvl5pPr marL="2057400" indent="-228600">
              <a:buFontTx/>
              <a:buBlip>
                <a:blip r:embed="rId6"/>
              </a:buBlip>
              <a:defRPr sz="1400"/>
            </a:lvl5pPr>
          </a:lstStyle>
          <a:p>
            <a:pPr lvl="0"/>
            <a:r>
              <a:rPr lang="en-US"/>
              <a:t>Click to edit Master text styles</a:t>
            </a:r>
          </a:p>
        </p:txBody>
      </p:sp>
    </p:spTree>
    <p:extLst>
      <p:ext uri="{BB962C8B-B14F-4D97-AF65-F5344CB8AC3E}">
        <p14:creationId xmlns:p14="http://schemas.microsoft.com/office/powerpoint/2010/main" val="375446752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neri">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D8DC10-3B86-155C-134A-C4656B0570B5}"/>
              </a:ext>
            </a:extLst>
          </p:cNvPr>
          <p:cNvSpPr/>
          <p:nvPr userDrawn="1"/>
        </p:nvSpPr>
        <p:spPr>
          <a:xfrm>
            <a:off x="0" y="0"/>
            <a:ext cx="12192000" cy="6858000"/>
          </a:xfrm>
          <a:prstGeom prst="rect">
            <a:avLst/>
          </a:prstGeom>
          <a:solidFill>
            <a:srgbClr val="121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4" name="Graphic 3">
            <a:extLst>
              <a:ext uri="{FF2B5EF4-FFF2-40B4-BE49-F238E27FC236}">
                <a16:creationId xmlns:a16="http://schemas.microsoft.com/office/drawing/2014/main" id="{9C7269CB-EC7D-3AD0-11E0-7BC39928D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417072"/>
            <a:ext cx="12192000" cy="497738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199" y="870329"/>
            <a:ext cx="8020051" cy="461665"/>
          </a:xfrm>
        </p:spPr>
        <p:txBody>
          <a:bodyPr wrap="square" lIns="0" rIns="0" anchor="t" anchorCtr="0">
            <a:spAutoFit/>
          </a:bodyPr>
          <a:lstStyle>
            <a:lvl1pPr>
              <a:defRPr sz="3000">
                <a:solidFill>
                  <a:schemeClr val="bg1"/>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2" name="TextBox 31">
            <a:extLst>
              <a:ext uri="{FF2B5EF4-FFF2-40B4-BE49-F238E27FC236}">
                <a16:creationId xmlns:a16="http://schemas.microsoft.com/office/drawing/2014/main" id="{72AF9F49-30CF-8ABD-3AFE-D4BE51B4AD2C}"/>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solidFill>
                  <a:schemeClr val="bg1"/>
                </a:solidFill>
              </a:rPr>
              <a:pPr algn="l"/>
              <a:t>‹#›</a:t>
            </a:fld>
            <a:endParaRPr lang="hr-HR" sz="1000">
              <a:solidFill>
                <a:schemeClr val="bg1"/>
              </a:solidFill>
            </a:endParaRPr>
          </a:p>
        </p:txBody>
      </p:sp>
    </p:spTree>
    <p:extLst>
      <p:ext uri="{BB962C8B-B14F-4D97-AF65-F5344CB8AC3E}">
        <p14:creationId xmlns:p14="http://schemas.microsoft.com/office/powerpoint/2010/main" val="188892534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83152"/>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7691529" cy="830997"/>
          </a:xfrm>
        </p:spPr>
        <p:txBody>
          <a:bodyPr rtlCol="0"/>
          <a:lstStyle/>
          <a:p>
            <a:pPr rtl="0"/>
            <a:r>
              <a:rPr lang="hr-HR" noProof="0"/>
              <a:t>Kliknite da biste uredili stil naslova matrice</a:t>
            </a:r>
          </a:p>
        </p:txBody>
      </p:sp>
      <p:sp>
        <p:nvSpPr>
          <p:cNvPr id="3" name="Rezervirano mjesto za sadržaj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hr-HR" noProof="0"/>
              <a:t>Kliknite da biste uredili matrice</a:t>
            </a:r>
          </a:p>
          <a:p>
            <a:pPr lvl="1" rtl="0"/>
            <a:r>
              <a:rPr lang="hr-HR" noProof="0"/>
              <a:t>Druga razina</a:t>
            </a:r>
          </a:p>
          <a:p>
            <a:pPr lvl="2" rtl="0"/>
            <a:r>
              <a:rPr lang="hr-HR" noProof="0"/>
              <a:t>Treća razina</a:t>
            </a:r>
          </a:p>
          <a:p>
            <a:pPr lvl="3" rtl="0"/>
            <a:r>
              <a:rPr lang="hr-HR" noProof="0"/>
              <a:t>Četvrta razina</a:t>
            </a:r>
          </a:p>
          <a:p>
            <a:pPr lvl="4" rtl="0"/>
            <a:r>
              <a:rPr lang="hr-HR" noProof="0"/>
              <a:t>Peta razina stilove teksta</a:t>
            </a:r>
          </a:p>
        </p:txBody>
      </p:sp>
      <p:sp>
        <p:nvSpPr>
          <p:cNvPr id="5" name="Rezervirano mjesto za podnožje 4"/>
          <p:cNvSpPr>
            <a:spLocks noGrp="1"/>
          </p:cNvSpPr>
          <p:nvPr>
            <p:ph type="ftr" sz="quarter" idx="11"/>
          </p:nvPr>
        </p:nvSpPr>
        <p:spPr/>
        <p:txBody>
          <a:bodyPr rtlCol="0"/>
          <a:lstStyle/>
          <a:p>
            <a:pPr rtl="0"/>
            <a:endParaRPr lang="hr-HR" noProof="0"/>
          </a:p>
        </p:txBody>
      </p:sp>
      <p:sp>
        <p:nvSpPr>
          <p:cNvPr id="4" name="Rezervirano mjesto za datum 3"/>
          <p:cNvSpPr>
            <a:spLocks noGrp="1"/>
          </p:cNvSpPr>
          <p:nvPr>
            <p:ph type="dt" sz="half" idx="10"/>
          </p:nvPr>
        </p:nvSpPr>
        <p:spPr/>
        <p:txBody>
          <a:bodyPr rtlCol="0"/>
          <a:lstStyle>
            <a:lvl1pPr algn="r">
              <a:defRPr/>
            </a:lvl1pPr>
          </a:lstStyle>
          <a:p>
            <a:fld id="{D8E39550-B32A-4FE2-B58C-C47B42C3E299}" type="datetime1">
              <a:rPr lang="hr-HR" noProof="0" smtClean="0"/>
              <a:pPr/>
              <a:t>26.2.2026.</a:t>
            </a:fld>
            <a:endParaRPr lang="hr-HR" noProof="0"/>
          </a:p>
        </p:txBody>
      </p:sp>
      <p:sp>
        <p:nvSpPr>
          <p:cNvPr id="6" name="Rezervirano mjesto za broj slajda 5"/>
          <p:cNvSpPr>
            <a:spLocks noGrp="1"/>
          </p:cNvSpPr>
          <p:nvPr>
            <p:ph type="sldNum" sz="quarter" idx="12"/>
          </p:nvPr>
        </p:nvSpPr>
        <p:spPr/>
        <p:txBody>
          <a:bodyPr rtlCol="0"/>
          <a:lstStyle/>
          <a:p>
            <a:pPr algn="r"/>
            <a:fld id="{E5FD5434-F838-4DD4-A17B-1CB1A1850DF4}" type="slidenum">
              <a:rPr lang="hr-HR" noProof="0" smtClean="0"/>
              <a:pPr algn="r"/>
              <a:t>‹#›</a:t>
            </a:fld>
            <a:endParaRPr lang="hr-HR" noProof="0"/>
          </a:p>
        </p:txBody>
      </p:sp>
    </p:spTree>
    <p:extLst>
      <p:ext uri="{BB962C8B-B14F-4D97-AF65-F5344CB8AC3E}">
        <p14:creationId xmlns:p14="http://schemas.microsoft.com/office/powerpoint/2010/main" val="1932363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010E71-774D-838B-C82D-77A95AB51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897D75A-3B66-4AFC-0B78-5209F2E673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22850" y="0"/>
            <a:ext cx="7169149" cy="6323822"/>
          </a:xfrm>
          <a:prstGeom prst="rect">
            <a:avLst/>
          </a:prstGeom>
        </p:spPr>
      </p:pic>
      <p:sp>
        <p:nvSpPr>
          <p:cNvPr id="2" name="Title 1">
            <a:extLst>
              <a:ext uri="{FF2B5EF4-FFF2-40B4-BE49-F238E27FC236}">
                <a16:creationId xmlns:a16="http://schemas.microsoft.com/office/drawing/2014/main" id="{6189A690-935B-6D1E-D427-42A2D31B4A61}"/>
              </a:ext>
            </a:extLst>
          </p:cNvPr>
          <p:cNvSpPr>
            <a:spLocks noGrp="1"/>
          </p:cNvSpPr>
          <p:nvPr>
            <p:ph type="ctrTitle"/>
          </p:nvPr>
        </p:nvSpPr>
        <p:spPr>
          <a:xfrm>
            <a:off x="838200" y="2209800"/>
            <a:ext cx="6073140" cy="2502223"/>
          </a:xfrm>
        </p:spPr>
        <p:txBody>
          <a:bodyPr lIns="0" anchor="t" anchorCtr="0"/>
          <a:lstStyle>
            <a:lvl1pPr algn="l">
              <a:defRPr sz="5600"/>
            </a:lvl1pPr>
          </a:lstStyle>
          <a:p>
            <a:r>
              <a:rPr lang="en-US"/>
              <a:t>Click to edit Master title style</a:t>
            </a:r>
            <a:endParaRPr lang="hr-HR"/>
          </a:p>
        </p:txBody>
      </p:sp>
      <p:sp>
        <p:nvSpPr>
          <p:cNvPr id="3" name="Subtitle 2">
            <a:extLst>
              <a:ext uri="{FF2B5EF4-FFF2-40B4-BE49-F238E27FC236}">
                <a16:creationId xmlns:a16="http://schemas.microsoft.com/office/drawing/2014/main" id="{051EC941-C9BD-71F6-2CC0-A70626395C97}"/>
              </a:ext>
            </a:extLst>
          </p:cNvPr>
          <p:cNvSpPr>
            <a:spLocks noGrp="1"/>
          </p:cNvSpPr>
          <p:nvPr>
            <p:ph type="subTitle" idx="1"/>
          </p:nvPr>
        </p:nvSpPr>
        <p:spPr>
          <a:xfrm>
            <a:off x="838200" y="1253067"/>
            <a:ext cx="6073140" cy="341632"/>
          </a:xfrm>
        </p:spPr>
        <p:txBody>
          <a:bodyPr lIns="0" anchor="b" anchorCtr="0">
            <a:sp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pic>
        <p:nvPicPr>
          <p:cNvPr id="12" name="Graphic 11">
            <a:extLst>
              <a:ext uri="{FF2B5EF4-FFF2-40B4-BE49-F238E27FC236}">
                <a16:creationId xmlns:a16="http://schemas.microsoft.com/office/drawing/2014/main" id="{2EE6B56F-87DB-D44C-CB85-EDDFA1D2E4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02769" y="5723504"/>
            <a:ext cx="1571524" cy="582046"/>
          </a:xfrm>
          <a:prstGeom prst="rect">
            <a:avLst/>
          </a:prstGeom>
        </p:spPr>
      </p:pic>
      <p:pic>
        <p:nvPicPr>
          <p:cNvPr id="20" name="Picture 19">
            <a:extLst>
              <a:ext uri="{FF2B5EF4-FFF2-40B4-BE49-F238E27FC236}">
                <a16:creationId xmlns:a16="http://schemas.microsoft.com/office/drawing/2014/main" id="{F2D1B297-F3D7-0BA3-E080-DB9D1EBF42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Tree>
    <p:extLst>
      <p:ext uri="{BB962C8B-B14F-4D97-AF65-F5344CB8AC3E}">
        <p14:creationId xmlns:p14="http://schemas.microsoft.com/office/powerpoint/2010/main" val="285376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Modula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010E71-774D-838B-C82D-77A95AB51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Picture Placeholder 21">
            <a:extLst>
              <a:ext uri="{FF2B5EF4-FFF2-40B4-BE49-F238E27FC236}">
                <a16:creationId xmlns:a16="http://schemas.microsoft.com/office/drawing/2014/main" id="{CA5A7159-A594-787A-AFB2-A1B34F58A49E}"/>
              </a:ext>
            </a:extLst>
          </p:cNvPr>
          <p:cNvSpPr>
            <a:spLocks noGrp="1"/>
          </p:cNvSpPr>
          <p:nvPr>
            <p:ph type="pic" sz="quarter" idx="10"/>
          </p:nvPr>
        </p:nvSpPr>
        <p:spPr>
          <a:xfrm>
            <a:off x="5116209" y="0"/>
            <a:ext cx="7075792" cy="6229350"/>
          </a:xfrm>
          <a:custGeom>
            <a:avLst/>
            <a:gdLst>
              <a:gd name="connsiteX0" fmla="*/ 4716714 w 7075792"/>
              <a:gd name="connsiteY0" fmla="*/ 0 h 6229350"/>
              <a:gd name="connsiteX1" fmla="*/ 7075792 w 7075792"/>
              <a:gd name="connsiteY1" fmla="*/ 0 h 6229350"/>
              <a:gd name="connsiteX2" fmla="*/ 7075792 w 7075792"/>
              <a:gd name="connsiteY2" fmla="*/ 2680639 h 6229350"/>
              <a:gd name="connsiteX3" fmla="*/ 7075792 w 7075792"/>
              <a:gd name="connsiteY3" fmla="*/ 2726783 h 6229350"/>
              <a:gd name="connsiteX4" fmla="*/ 7075792 w 7075792"/>
              <a:gd name="connsiteY4" fmla="*/ 3681373 h 6229350"/>
              <a:gd name="connsiteX5" fmla="*/ 7075792 w 7075792"/>
              <a:gd name="connsiteY5" fmla="*/ 5703028 h 6229350"/>
              <a:gd name="connsiteX6" fmla="*/ 4100989 w 7075792"/>
              <a:gd name="connsiteY6" fmla="*/ 5703028 h 6229350"/>
              <a:gd name="connsiteX7" fmla="*/ 3574667 w 7075792"/>
              <a:gd name="connsiteY7" fmla="*/ 6229350 h 6229350"/>
              <a:gd name="connsiteX8" fmla="*/ 0 w 7075792"/>
              <a:gd name="connsiteY8" fmla="*/ 6229350 h 6229350"/>
              <a:gd name="connsiteX9" fmla="*/ 2547977 w 7075792"/>
              <a:gd name="connsiteY9" fmla="*/ 3681373 h 6229350"/>
              <a:gd name="connsiteX10" fmla="*/ 1762099 w 7075792"/>
              <a:gd name="connsiteY10" fmla="*/ 3681373 h 6229350"/>
              <a:gd name="connsiteX11" fmla="*/ 4112525 w 7075792"/>
              <a:gd name="connsiteY11" fmla="*/ 1330947 h 6229350"/>
              <a:gd name="connsiteX12" fmla="*/ 3388651 w 7075792"/>
              <a:gd name="connsiteY12" fmla="*/ 1330947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75792" h="6229350">
                <a:moveTo>
                  <a:pt x="4716714" y="0"/>
                </a:moveTo>
                <a:lnTo>
                  <a:pt x="7075792" y="0"/>
                </a:lnTo>
                <a:lnTo>
                  <a:pt x="7075792" y="2680639"/>
                </a:lnTo>
                <a:lnTo>
                  <a:pt x="7075792" y="2726783"/>
                </a:lnTo>
                <a:lnTo>
                  <a:pt x="7075792" y="3681373"/>
                </a:lnTo>
                <a:lnTo>
                  <a:pt x="7075792" y="5703028"/>
                </a:lnTo>
                <a:lnTo>
                  <a:pt x="4100989" y="5703028"/>
                </a:lnTo>
                <a:lnTo>
                  <a:pt x="3574667" y="6229350"/>
                </a:lnTo>
                <a:lnTo>
                  <a:pt x="0" y="6229350"/>
                </a:lnTo>
                <a:lnTo>
                  <a:pt x="2547977" y="3681373"/>
                </a:lnTo>
                <a:lnTo>
                  <a:pt x="1762099" y="3681373"/>
                </a:lnTo>
                <a:lnTo>
                  <a:pt x="4112525" y="1330947"/>
                </a:lnTo>
                <a:lnTo>
                  <a:pt x="3388651" y="1330947"/>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sp>
        <p:nvSpPr>
          <p:cNvPr id="2" name="Title 1">
            <a:extLst>
              <a:ext uri="{FF2B5EF4-FFF2-40B4-BE49-F238E27FC236}">
                <a16:creationId xmlns:a16="http://schemas.microsoft.com/office/drawing/2014/main" id="{6189A690-935B-6D1E-D427-42A2D31B4A61}"/>
              </a:ext>
            </a:extLst>
          </p:cNvPr>
          <p:cNvSpPr>
            <a:spLocks noGrp="1"/>
          </p:cNvSpPr>
          <p:nvPr>
            <p:ph type="ctrTitle"/>
          </p:nvPr>
        </p:nvSpPr>
        <p:spPr>
          <a:xfrm>
            <a:off x="838200" y="2209800"/>
            <a:ext cx="6073140" cy="2502223"/>
          </a:xfrm>
        </p:spPr>
        <p:txBody>
          <a:bodyPr lIns="0" anchor="t" anchorCtr="0"/>
          <a:lstStyle>
            <a:lvl1pPr algn="l">
              <a:defRPr sz="5600"/>
            </a:lvl1pPr>
          </a:lstStyle>
          <a:p>
            <a:r>
              <a:rPr lang="en-US"/>
              <a:t>Click to edit Master title style</a:t>
            </a:r>
            <a:endParaRPr lang="hr-HR"/>
          </a:p>
        </p:txBody>
      </p:sp>
      <p:sp>
        <p:nvSpPr>
          <p:cNvPr id="3" name="Subtitle 2">
            <a:extLst>
              <a:ext uri="{FF2B5EF4-FFF2-40B4-BE49-F238E27FC236}">
                <a16:creationId xmlns:a16="http://schemas.microsoft.com/office/drawing/2014/main" id="{051EC941-C9BD-71F6-2CC0-A70626395C97}"/>
              </a:ext>
            </a:extLst>
          </p:cNvPr>
          <p:cNvSpPr>
            <a:spLocks noGrp="1"/>
          </p:cNvSpPr>
          <p:nvPr>
            <p:ph type="subTitle" idx="1"/>
          </p:nvPr>
        </p:nvSpPr>
        <p:spPr>
          <a:xfrm>
            <a:off x="838200" y="1253067"/>
            <a:ext cx="6073140" cy="341632"/>
          </a:xfrm>
        </p:spPr>
        <p:txBody>
          <a:bodyPr lIns="0" anchor="b" anchorCtr="0">
            <a:sp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pic>
        <p:nvPicPr>
          <p:cNvPr id="12" name="Graphic 11">
            <a:extLst>
              <a:ext uri="{FF2B5EF4-FFF2-40B4-BE49-F238E27FC236}">
                <a16:creationId xmlns:a16="http://schemas.microsoft.com/office/drawing/2014/main" id="{2EE6B56F-87DB-D44C-CB85-EDDFA1D2E4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02769" y="5723504"/>
            <a:ext cx="1571524" cy="582046"/>
          </a:xfrm>
          <a:prstGeom prst="rect">
            <a:avLst/>
          </a:prstGeom>
        </p:spPr>
      </p:pic>
      <p:pic>
        <p:nvPicPr>
          <p:cNvPr id="20" name="Picture 19">
            <a:extLst>
              <a:ext uri="{FF2B5EF4-FFF2-40B4-BE49-F238E27FC236}">
                <a16:creationId xmlns:a16="http://schemas.microsoft.com/office/drawing/2014/main" id="{F2D1B297-F3D7-0BA3-E080-DB9D1EBF428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Tree>
    <p:extLst>
      <p:ext uri="{BB962C8B-B14F-4D97-AF65-F5344CB8AC3E}">
        <p14:creationId xmlns:p14="http://schemas.microsoft.com/office/powerpoint/2010/main" val="398518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hasCustomPrompt="1"/>
          </p:nvPr>
        </p:nvSpPr>
        <p:spPr>
          <a:xfrm>
            <a:off x="838200" y="1263771"/>
            <a:ext cx="4480560" cy="646331"/>
          </a:xfrm>
        </p:spPr>
        <p:txBody>
          <a:bodyPr wrap="square" lIns="0" anchor="t" anchorCtr="0">
            <a:spAutoFit/>
          </a:bodyPr>
          <a:lstStyle>
            <a:lvl1pPr>
              <a:defRPr sz="4000">
                <a:solidFill>
                  <a:schemeClr val="tx2"/>
                </a:solidFill>
              </a:defRPr>
            </a:lvl1pPr>
          </a:lstStyle>
          <a:p>
            <a:r>
              <a:rPr lang="hr-HR"/>
              <a:t>Agenda</a:t>
            </a: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1926302"/>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9" name="Text Placeholder 15">
            <a:extLst>
              <a:ext uri="{FF2B5EF4-FFF2-40B4-BE49-F238E27FC236}">
                <a16:creationId xmlns:a16="http://schemas.microsoft.com/office/drawing/2014/main" id="{6A10C3AB-EDFF-A4B5-B600-49846919F80F}"/>
              </a:ext>
            </a:extLst>
          </p:cNvPr>
          <p:cNvSpPr>
            <a:spLocks noGrp="1"/>
          </p:cNvSpPr>
          <p:nvPr>
            <p:ph type="body" sz="quarter" idx="16"/>
          </p:nvPr>
        </p:nvSpPr>
        <p:spPr>
          <a:xfrm>
            <a:off x="7226299" y="1307951"/>
            <a:ext cx="4344693" cy="646331"/>
          </a:xfrm>
        </p:spPr>
        <p:txBody>
          <a:bodyPr wrap="square" lIns="0">
            <a:spAutoFit/>
          </a:bodyPr>
          <a:lstStyle>
            <a:lvl1pPr marL="324000" indent="-324000">
              <a:buClr>
                <a:schemeClr val="tx2"/>
              </a:buClr>
              <a:buFont typeface="+mj-lt"/>
              <a:buAutoNum type="arabicPeriod"/>
              <a:defRPr sz="2000">
                <a:latin typeface="+mj-lt"/>
              </a:defRPr>
            </a:lvl1pPr>
            <a:lvl2pPr marL="624600" indent="-228600">
              <a:buClr>
                <a:schemeClr val="tx2"/>
              </a:buClr>
              <a:buFont typeface="+mj-lt"/>
              <a:buAutoNum type="arabicPeriod"/>
              <a:defRPr sz="1200">
                <a:latin typeface="+mj-lt"/>
              </a:defRPr>
            </a:lvl2pPr>
            <a:lvl3pPr marL="804600" indent="-228600">
              <a:buClr>
                <a:schemeClr val="tx2"/>
              </a:buClr>
              <a:buFont typeface="+mj-lt"/>
              <a:buAutoNum type="arabicPeriod"/>
              <a:defRPr sz="1100">
                <a:latin typeface="+mj-lt"/>
              </a:defRPr>
            </a:lvl3pPr>
            <a:lvl4pPr marL="984600" indent="-228600">
              <a:buClr>
                <a:schemeClr val="tx2"/>
              </a:buClr>
              <a:buFont typeface="+mj-lt"/>
              <a:buAutoNum type="arabicPeriod"/>
              <a:defRPr sz="1050">
                <a:latin typeface="+mj-lt"/>
              </a:defRPr>
            </a:lvl4pPr>
            <a:lvl5pPr marL="1164600" indent="-228600">
              <a:buClr>
                <a:schemeClr val="tx2"/>
              </a:buClr>
              <a:buFont typeface="+mj-lt"/>
              <a:buAutoNum type="arabicPeriod"/>
              <a:defRPr sz="1050">
                <a:latin typeface="+mj-lt"/>
              </a:defRPr>
            </a:lvl5pPr>
          </a:lstStyle>
          <a:p>
            <a:pPr lvl="0"/>
            <a:r>
              <a:rPr lang="en-US"/>
              <a:t>Click to edit Master text styles</a:t>
            </a: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11" name="TextBox 10">
            <a:extLst>
              <a:ext uri="{FF2B5EF4-FFF2-40B4-BE49-F238E27FC236}">
                <a16:creationId xmlns:a16="http://schemas.microsoft.com/office/drawing/2014/main" id="{C5981715-AA80-6FA3-CFAF-357BDC3D9E35}"/>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Tree>
    <p:extLst>
      <p:ext uri="{BB962C8B-B14F-4D97-AF65-F5344CB8AC3E}">
        <p14:creationId xmlns:p14="http://schemas.microsoft.com/office/powerpoint/2010/main" val="367517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B229344-E351-8BCF-BCDB-0E1866817FB0}"/>
              </a:ext>
            </a:extLst>
          </p:cNvPr>
          <p:cNvSpPr>
            <a:spLocks noGrp="1"/>
          </p:cNvSpPr>
          <p:nvPr>
            <p:ph type="pic" sz="quarter" idx="10"/>
          </p:nvPr>
        </p:nvSpPr>
        <p:spPr>
          <a:xfrm>
            <a:off x="0" y="0"/>
            <a:ext cx="12192000" cy="6858000"/>
          </a:xfrm>
          <a:solidFill>
            <a:schemeClr val="accent1"/>
          </a:solidFill>
        </p:spPr>
        <p:txBody>
          <a:bodyPr/>
          <a:lstStyle>
            <a:lvl1pPr>
              <a:defRPr>
                <a:solidFill>
                  <a:schemeClr val="bg1"/>
                </a:solidFill>
              </a:defRPr>
            </a:lvl1pPr>
          </a:lstStyle>
          <a:p>
            <a:r>
              <a:rPr lang="en-US"/>
              <a:t>Click icon to add picture</a:t>
            </a:r>
            <a:endParaRPr lang="hr-HR"/>
          </a:p>
        </p:txBody>
      </p:sp>
      <p:sp>
        <p:nvSpPr>
          <p:cNvPr id="2" name="Title 1">
            <a:extLst>
              <a:ext uri="{FF2B5EF4-FFF2-40B4-BE49-F238E27FC236}">
                <a16:creationId xmlns:a16="http://schemas.microsoft.com/office/drawing/2014/main" id="{CE44AB1A-450F-7474-39E0-36391482AE56}"/>
              </a:ext>
            </a:extLst>
          </p:cNvPr>
          <p:cNvSpPr>
            <a:spLocks noGrp="1"/>
          </p:cNvSpPr>
          <p:nvPr>
            <p:ph type="title"/>
          </p:nvPr>
        </p:nvSpPr>
        <p:spPr>
          <a:xfrm>
            <a:off x="5958840" y="3387706"/>
            <a:ext cx="5388610" cy="1754326"/>
          </a:xfrm>
        </p:spPr>
        <p:txBody>
          <a:bodyPr rIns="0" anchor="b" anchorCtr="0">
            <a:spAutoFit/>
          </a:bodyPr>
          <a:lstStyle>
            <a:lvl1pPr algn="r">
              <a:defRPr sz="4000">
                <a:solidFill>
                  <a:schemeClr val="bg1"/>
                </a:solidFill>
              </a:defRPr>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D123A5DE-82EB-EB39-8049-139E51AEE4E9}"/>
              </a:ext>
            </a:extLst>
          </p:cNvPr>
          <p:cNvSpPr>
            <a:spLocks noGrp="1"/>
          </p:cNvSpPr>
          <p:nvPr>
            <p:ph type="body" idx="1"/>
          </p:nvPr>
        </p:nvSpPr>
        <p:spPr>
          <a:xfrm>
            <a:off x="5958840" y="5470332"/>
            <a:ext cx="5388610" cy="369332"/>
          </a:xfrm>
        </p:spPr>
        <p:txBody>
          <a:bodyPr wrap="square" rIns="0">
            <a:spAutoFit/>
          </a:bodyPr>
          <a:lstStyle>
            <a:lvl1pPr marL="0" indent="0" algn="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61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EC06A6-EF51-60B5-B75D-3648C9305517}"/>
              </a:ext>
            </a:extLst>
          </p:cNvPr>
          <p:cNvSpPr>
            <a:spLocks noGrp="1"/>
          </p:cNvSpPr>
          <p:nvPr>
            <p:ph type="pic" sz="quarter" idx="16"/>
          </p:nvPr>
        </p:nvSpPr>
        <p:spPr>
          <a:xfrm>
            <a:off x="4699000" y="637981"/>
            <a:ext cx="6483350" cy="5637919"/>
          </a:xfrm>
          <a:solidFill>
            <a:schemeClr val="bg1">
              <a:lumMod val="95000"/>
            </a:schemeClr>
          </a:solidFill>
        </p:spPr>
        <p:txBody>
          <a:bodyPr/>
          <a:lstStyle/>
          <a:p>
            <a:r>
              <a:rPr lang="en-US"/>
              <a:t>Click icon to add picture</a:t>
            </a:r>
            <a:endParaRPr lang="hr-HR"/>
          </a:p>
        </p:txBody>
      </p:sp>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200" y="1692116"/>
            <a:ext cx="6159500" cy="2419124"/>
          </a:xfrm>
        </p:spPr>
        <p:txBody>
          <a:bodyPr wrap="square" lIns="0" anchor="b" anchorCtr="0">
            <a:spAutoFit/>
          </a:bodyPr>
          <a:lstStyle>
            <a:lvl1pPr>
              <a:defRPr sz="56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1" name="TextBox 30">
            <a:extLst>
              <a:ext uri="{FF2B5EF4-FFF2-40B4-BE49-F238E27FC236}">
                <a16:creationId xmlns:a16="http://schemas.microsoft.com/office/drawing/2014/main" id="{78F47706-AEC6-5B3F-0EBC-8315C088ABA7}"/>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4277943"/>
            <a:ext cx="3472159" cy="369332"/>
          </a:xfrm>
        </p:spPr>
        <p:txBody>
          <a:bodyPr wrap="square" lIns="0">
            <a:spAutoFit/>
          </a:bodyPr>
          <a:lstStyle>
            <a:lvl1pPr marL="0" indent="0">
              <a:buNone/>
              <a:defRPr sz="2000" b="1" spc="100" baseline="0">
                <a:latin typeface="AvenirNext LT Pro Regular" panose="020B0504020202020204" pitchFamily="34" charset="-18"/>
              </a:defRPr>
            </a:lvl1pPr>
          </a:lstStyle>
          <a:p>
            <a:pPr lvl="0"/>
            <a:r>
              <a:rPr lang="hr-HR"/>
              <a:t>SEKUNDARNI NASLOV</a:t>
            </a:r>
          </a:p>
        </p:txBody>
      </p:sp>
    </p:spTree>
    <p:extLst>
      <p:ext uri="{BB962C8B-B14F-4D97-AF65-F5344CB8AC3E}">
        <p14:creationId xmlns:p14="http://schemas.microsoft.com/office/powerpoint/2010/main" val="1732904919"/>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F650DF-804A-B9F2-AA4E-43226DBA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Picture Placeholder 18">
            <a:extLst>
              <a:ext uri="{FF2B5EF4-FFF2-40B4-BE49-F238E27FC236}">
                <a16:creationId xmlns:a16="http://schemas.microsoft.com/office/drawing/2014/main" id="{2B893920-827F-3D71-A779-0A75C4F87D5E}"/>
              </a:ext>
            </a:extLst>
          </p:cNvPr>
          <p:cNvSpPr>
            <a:spLocks noGrp="1"/>
          </p:cNvSpPr>
          <p:nvPr>
            <p:ph type="pic" sz="quarter" idx="15"/>
          </p:nvPr>
        </p:nvSpPr>
        <p:spPr>
          <a:xfrm>
            <a:off x="-1587" y="517703"/>
            <a:ext cx="12195175" cy="3132137"/>
          </a:xfrm>
          <a:custGeom>
            <a:avLst/>
            <a:gdLst>
              <a:gd name="connsiteX0" fmla="*/ 4829175 w 12195175"/>
              <a:gd name="connsiteY0" fmla="*/ 0 h 3132137"/>
              <a:gd name="connsiteX1" fmla="*/ 8378825 w 12195175"/>
              <a:gd name="connsiteY1" fmla="*/ 0 h 3132137"/>
              <a:gd name="connsiteX2" fmla="*/ 8108950 w 12195175"/>
              <a:gd name="connsiteY2" fmla="*/ 271463 h 3132137"/>
              <a:gd name="connsiteX3" fmla="*/ 9036050 w 12195175"/>
              <a:gd name="connsiteY3" fmla="*/ 271463 h 3132137"/>
              <a:gd name="connsiteX4" fmla="*/ 9167812 w 12195175"/>
              <a:gd name="connsiteY4" fmla="*/ 138113 h 3132137"/>
              <a:gd name="connsiteX5" fmla="*/ 10691812 w 12195175"/>
              <a:gd name="connsiteY5" fmla="*/ 138113 h 3132137"/>
              <a:gd name="connsiteX6" fmla="*/ 10237788 w 12195175"/>
              <a:gd name="connsiteY6" fmla="*/ 592138 h 3132137"/>
              <a:gd name="connsiteX7" fmla="*/ 12195175 w 12195175"/>
              <a:gd name="connsiteY7" fmla="*/ 592138 h 3132137"/>
              <a:gd name="connsiteX8" fmla="*/ 12195175 w 12195175"/>
              <a:gd name="connsiteY8" fmla="*/ 2759075 h 3132137"/>
              <a:gd name="connsiteX9" fmla="*/ 9845675 w 12195175"/>
              <a:gd name="connsiteY9" fmla="*/ 2759075 h 3132137"/>
              <a:gd name="connsiteX10" fmla="*/ 9472612 w 12195175"/>
              <a:gd name="connsiteY10" fmla="*/ 3132137 h 3132137"/>
              <a:gd name="connsiteX11" fmla="*/ 7681913 w 12195175"/>
              <a:gd name="connsiteY11" fmla="*/ 3132137 h 3132137"/>
              <a:gd name="connsiteX12" fmla="*/ 7885113 w 12195175"/>
              <a:gd name="connsiteY12" fmla="*/ 2930525 h 3132137"/>
              <a:gd name="connsiteX13" fmla="*/ 5776913 w 12195175"/>
              <a:gd name="connsiteY13" fmla="*/ 2930525 h 3132137"/>
              <a:gd name="connsiteX14" fmla="*/ 5672138 w 12195175"/>
              <a:gd name="connsiteY14" fmla="*/ 3035300 h 3132137"/>
              <a:gd name="connsiteX15" fmla="*/ 3094038 w 12195175"/>
              <a:gd name="connsiteY15" fmla="*/ 3035300 h 3132137"/>
              <a:gd name="connsiteX16" fmla="*/ 3240088 w 12195175"/>
              <a:gd name="connsiteY16" fmla="*/ 2886075 h 3132137"/>
              <a:gd name="connsiteX17" fmla="*/ 2133600 w 12195175"/>
              <a:gd name="connsiteY17" fmla="*/ 2886075 h 3132137"/>
              <a:gd name="connsiteX18" fmla="*/ 1935163 w 12195175"/>
              <a:gd name="connsiteY18" fmla="*/ 3086100 h 3132137"/>
              <a:gd name="connsiteX19" fmla="*/ 1558925 w 12195175"/>
              <a:gd name="connsiteY19" fmla="*/ 3086100 h 3132137"/>
              <a:gd name="connsiteX20" fmla="*/ 0 w 12195175"/>
              <a:gd name="connsiteY20" fmla="*/ 3086100 h 3132137"/>
              <a:gd name="connsiteX21" fmla="*/ 0 w 12195175"/>
              <a:gd name="connsiteY21" fmla="*/ 2886075 h 3132137"/>
              <a:gd name="connsiteX22" fmla="*/ 0 w 12195175"/>
              <a:gd name="connsiteY22" fmla="*/ 2439987 h 3132137"/>
              <a:gd name="connsiteX23" fmla="*/ 0 w 12195175"/>
              <a:gd name="connsiteY23" fmla="*/ 2185987 h 3132137"/>
              <a:gd name="connsiteX24" fmla="*/ 0 w 12195175"/>
              <a:gd name="connsiteY24" fmla="*/ 355600 h 3132137"/>
              <a:gd name="connsiteX25" fmla="*/ 1827213 w 12195175"/>
              <a:gd name="connsiteY25" fmla="*/ 355600 h 3132137"/>
              <a:gd name="connsiteX26" fmla="*/ 2073275 w 12195175"/>
              <a:gd name="connsiteY26" fmla="*/ 107950 h 3132137"/>
              <a:gd name="connsiteX27" fmla="*/ 4532313 w 12195175"/>
              <a:gd name="connsiteY27" fmla="*/ 107950 h 3132137"/>
              <a:gd name="connsiteX28" fmla="*/ 4284663 w 12195175"/>
              <a:gd name="connsiteY28" fmla="*/ 355600 h 3132137"/>
              <a:gd name="connsiteX29" fmla="*/ 4475163 w 12195175"/>
              <a:gd name="connsiteY29" fmla="*/ 355600 h 313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3132137">
                <a:moveTo>
                  <a:pt x="4829175" y="0"/>
                </a:moveTo>
                <a:lnTo>
                  <a:pt x="8378825" y="0"/>
                </a:lnTo>
                <a:lnTo>
                  <a:pt x="8108950" y="271463"/>
                </a:lnTo>
                <a:lnTo>
                  <a:pt x="9036050" y="271463"/>
                </a:lnTo>
                <a:lnTo>
                  <a:pt x="9167812" y="138113"/>
                </a:lnTo>
                <a:lnTo>
                  <a:pt x="10691812" y="138113"/>
                </a:lnTo>
                <a:lnTo>
                  <a:pt x="10237788" y="592138"/>
                </a:lnTo>
                <a:lnTo>
                  <a:pt x="12195175" y="592138"/>
                </a:lnTo>
                <a:lnTo>
                  <a:pt x="12195175" y="2759075"/>
                </a:lnTo>
                <a:lnTo>
                  <a:pt x="9845675" y="2759075"/>
                </a:lnTo>
                <a:lnTo>
                  <a:pt x="9472612" y="3132137"/>
                </a:lnTo>
                <a:lnTo>
                  <a:pt x="7681913" y="3132137"/>
                </a:lnTo>
                <a:lnTo>
                  <a:pt x="7885113" y="2930525"/>
                </a:lnTo>
                <a:lnTo>
                  <a:pt x="5776913" y="2930525"/>
                </a:lnTo>
                <a:lnTo>
                  <a:pt x="5672138" y="3035300"/>
                </a:lnTo>
                <a:lnTo>
                  <a:pt x="3094038" y="3035300"/>
                </a:lnTo>
                <a:lnTo>
                  <a:pt x="3240088" y="2886075"/>
                </a:lnTo>
                <a:lnTo>
                  <a:pt x="2133600" y="2886075"/>
                </a:lnTo>
                <a:lnTo>
                  <a:pt x="1935163" y="3086100"/>
                </a:lnTo>
                <a:lnTo>
                  <a:pt x="1558925" y="3086100"/>
                </a:lnTo>
                <a:lnTo>
                  <a:pt x="0" y="3086100"/>
                </a:lnTo>
                <a:lnTo>
                  <a:pt x="0" y="2886075"/>
                </a:lnTo>
                <a:lnTo>
                  <a:pt x="0" y="2439987"/>
                </a:lnTo>
                <a:lnTo>
                  <a:pt x="0" y="2185987"/>
                </a:lnTo>
                <a:lnTo>
                  <a:pt x="0" y="355600"/>
                </a:lnTo>
                <a:lnTo>
                  <a:pt x="1827213" y="355600"/>
                </a:lnTo>
                <a:lnTo>
                  <a:pt x="2073275" y="107950"/>
                </a:lnTo>
                <a:lnTo>
                  <a:pt x="4532313" y="107950"/>
                </a:lnTo>
                <a:lnTo>
                  <a:pt x="4284663" y="355600"/>
                </a:lnTo>
                <a:lnTo>
                  <a:pt x="4475163" y="355600"/>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07720" y="3983597"/>
            <a:ext cx="10576560" cy="507831"/>
          </a:xfrm>
        </p:spPr>
        <p:txBody>
          <a:bodyPr wrap="square" lIns="0" anchor="t" anchorCtr="0">
            <a:normAutofit/>
          </a:bodyPr>
          <a:lstStyle>
            <a:lvl1pPr algn="ctr">
              <a:defRPr sz="3000">
                <a:solidFill>
                  <a:schemeClr val="tx2"/>
                </a:solidFill>
              </a:defRPr>
            </a:lvl1pPr>
          </a:lstStyle>
          <a:p>
            <a:r>
              <a:rPr lang="en-US"/>
              <a:t>Click to edit Master title style</a:t>
            </a: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1" name="TextBox 30">
            <a:extLst>
              <a:ext uri="{FF2B5EF4-FFF2-40B4-BE49-F238E27FC236}">
                <a16:creationId xmlns:a16="http://schemas.microsoft.com/office/drawing/2014/main" id="{78F47706-AEC6-5B3F-0EBC-8315C088ABA7}"/>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07720" y="4514163"/>
            <a:ext cx="10576560" cy="286232"/>
          </a:xfrm>
        </p:spPr>
        <p:txBody>
          <a:bodyPr wrap="square" lIns="0">
            <a:normAutofit/>
          </a:bodyPr>
          <a:lstStyle>
            <a:lvl1pPr marL="0" indent="0" algn="ctr">
              <a:buNone/>
              <a:defRPr sz="1400" b="1" spc="100" baseline="0">
                <a:latin typeface="AvenirNext LT Pro Regular" panose="020B0504020202020204" pitchFamily="34" charset="-18"/>
              </a:defRPr>
            </a:lvl1pPr>
          </a:lstStyle>
          <a:p>
            <a:pPr lvl="0"/>
            <a:r>
              <a:rPr lang="hr-HR"/>
              <a:t>SEKUNDARNI NASLOV</a:t>
            </a:r>
          </a:p>
        </p:txBody>
      </p:sp>
      <p:sp>
        <p:nvSpPr>
          <p:cNvPr id="21" name="Text Placeholder 15">
            <a:extLst>
              <a:ext uri="{FF2B5EF4-FFF2-40B4-BE49-F238E27FC236}">
                <a16:creationId xmlns:a16="http://schemas.microsoft.com/office/drawing/2014/main" id="{8BE876A3-4282-74A9-BAEF-EACE2E6CA3BE}"/>
              </a:ext>
            </a:extLst>
          </p:cNvPr>
          <p:cNvSpPr>
            <a:spLocks noGrp="1"/>
          </p:cNvSpPr>
          <p:nvPr>
            <p:ph type="body" sz="quarter" idx="16"/>
          </p:nvPr>
        </p:nvSpPr>
        <p:spPr>
          <a:xfrm>
            <a:off x="793572" y="5008559"/>
            <a:ext cx="10590707" cy="286232"/>
          </a:xfrm>
        </p:spPr>
        <p:txBody>
          <a:bodyPr wrap="square" lIns="0">
            <a:spAutoFit/>
          </a:bodyPr>
          <a:lstStyle>
            <a:lvl1pPr marL="0" indent="0" algn="ctr">
              <a:buClr>
                <a:schemeClr val="tx2"/>
              </a:buClr>
              <a:buFont typeface="Arial" panose="020B0604020202020204" pitchFamily="34" charset="0"/>
              <a:buNone/>
              <a:defRPr sz="1400"/>
            </a:lvl1pPr>
            <a:lvl2pPr marL="540000" indent="-144000" algn="ctr">
              <a:buClr>
                <a:schemeClr val="tx2"/>
              </a:buClr>
              <a:defRPr sz="1200"/>
            </a:lvl2pPr>
            <a:lvl3pPr marL="720000" indent="-144000" algn="ctr">
              <a:buClr>
                <a:schemeClr val="tx2"/>
              </a:buClr>
              <a:defRPr sz="1100"/>
            </a:lvl3pPr>
            <a:lvl4pPr marL="900000" indent="-144000" algn="ctr">
              <a:buClr>
                <a:schemeClr val="tx2"/>
              </a:buClr>
              <a:defRPr sz="1050"/>
            </a:lvl4pPr>
            <a:lvl5pPr marL="1080000" indent="-144000" algn="ctr">
              <a:buClr>
                <a:schemeClr val="tx2"/>
              </a:buClr>
              <a:defRPr sz="1050"/>
            </a:lvl5pPr>
          </a:lstStyle>
          <a:p>
            <a:pPr lvl="0"/>
            <a:r>
              <a:rPr lang="en-US"/>
              <a:t>Click to edit Master text styles</a:t>
            </a:r>
          </a:p>
        </p:txBody>
      </p:sp>
      <p:sp>
        <p:nvSpPr>
          <p:cNvPr id="22" name="TextBox 21">
            <a:extLst>
              <a:ext uri="{FF2B5EF4-FFF2-40B4-BE49-F238E27FC236}">
                <a16:creationId xmlns:a16="http://schemas.microsoft.com/office/drawing/2014/main" id="{2FBDF8AA-A9E9-2FAD-9DF4-E75E3DF37B23}"/>
              </a:ext>
            </a:extLst>
          </p:cNvPr>
          <p:cNvSpPr txBox="1"/>
          <p:nvPr userDrawn="1"/>
        </p:nvSpPr>
        <p:spPr>
          <a:xfrm>
            <a:off x="5166360" y="6076907"/>
            <a:ext cx="1859280" cy="276999"/>
          </a:xfrm>
          <a:prstGeom prst="rect">
            <a:avLst/>
          </a:prstGeom>
          <a:noFill/>
        </p:spPr>
        <p:txBody>
          <a:bodyPr wrap="square" rtlCol="0">
            <a:spAutoFit/>
          </a:bodyPr>
          <a:lstStyle/>
          <a:p>
            <a:pPr algn="ctr"/>
            <a:r>
              <a:rPr lang="hr-HR" sz="1200">
                <a:latin typeface="+mj-lt"/>
              </a:rPr>
              <a:t>HNS.family</a:t>
            </a:r>
          </a:p>
        </p:txBody>
      </p:sp>
    </p:spTree>
    <p:extLst>
      <p:ext uri="{BB962C8B-B14F-4D97-AF65-F5344CB8AC3E}">
        <p14:creationId xmlns:p14="http://schemas.microsoft.com/office/powerpoint/2010/main" val="80607573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200" y="1356104"/>
            <a:ext cx="4480560" cy="830997"/>
          </a:xfrm>
        </p:spPr>
        <p:txBody>
          <a:bodyPr wrap="square" l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BBD4B6C7-C59A-9F0D-9988-911F07D68406}"/>
              </a:ext>
            </a:extLst>
          </p:cNvPr>
          <p:cNvSpPr/>
          <p:nvPr userDrawn="1"/>
        </p:nvSpPr>
        <p:spPr>
          <a:xfrm>
            <a:off x="11460479" y="637981"/>
            <a:ext cx="110513"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232025"/>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6" name="Text Placeholder 15">
            <a:extLst>
              <a:ext uri="{FF2B5EF4-FFF2-40B4-BE49-F238E27FC236}">
                <a16:creationId xmlns:a16="http://schemas.microsoft.com/office/drawing/2014/main" id="{2BCA3030-D24B-E967-7A13-62DDBF2A2B04}"/>
              </a:ext>
            </a:extLst>
          </p:cNvPr>
          <p:cNvSpPr>
            <a:spLocks noGrp="1"/>
          </p:cNvSpPr>
          <p:nvPr>
            <p:ph type="body" sz="quarter" idx="15"/>
          </p:nvPr>
        </p:nvSpPr>
        <p:spPr>
          <a:xfrm>
            <a:off x="838200" y="2764685"/>
            <a:ext cx="4479924" cy="1152110"/>
          </a:xfrm>
        </p:spPr>
        <p:txBody>
          <a:bodyPr wrap="square" lIns="0">
            <a:spAutoFit/>
          </a:bodyPr>
          <a:lstStyle>
            <a:lvl1pPr marL="0" indent="0">
              <a:buClr>
                <a:schemeClr val="tx2"/>
              </a:buClr>
              <a:buFont typeface="Arial" panose="020B0604020202020204" pitchFamily="34" charset="0"/>
              <a:buNone/>
              <a:defRPr sz="1400"/>
            </a:lvl1pPr>
            <a:lvl2pPr marL="540000" indent="-144000">
              <a:buClr>
                <a:schemeClr val="tx2"/>
              </a:buClr>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19" name="Text Placeholder 15">
            <a:extLst>
              <a:ext uri="{FF2B5EF4-FFF2-40B4-BE49-F238E27FC236}">
                <a16:creationId xmlns:a16="http://schemas.microsoft.com/office/drawing/2014/main" id="{6A10C3AB-EDFF-A4B5-B600-49846919F80F}"/>
              </a:ext>
            </a:extLst>
          </p:cNvPr>
          <p:cNvSpPr>
            <a:spLocks noGrp="1"/>
          </p:cNvSpPr>
          <p:nvPr>
            <p:ph type="body" sz="quarter" idx="16"/>
          </p:nvPr>
        </p:nvSpPr>
        <p:spPr>
          <a:xfrm>
            <a:off x="6096000" y="2232025"/>
            <a:ext cx="5474991" cy="1152110"/>
          </a:xfrm>
        </p:spPr>
        <p:txBody>
          <a:bodyPr lIns="0">
            <a:spAutoFit/>
          </a:bodyPr>
          <a:lstStyle>
            <a:lvl1pPr marL="0" indent="0">
              <a:buClr>
                <a:schemeClr val="tx2"/>
              </a:buClr>
              <a:buFont typeface="Arial" panose="020B0604020202020204" pitchFamily="34" charset="0"/>
              <a:buNone/>
              <a:defRPr sz="1400"/>
            </a:lvl1pPr>
            <a:lvl2pPr marL="540000" indent="-144000">
              <a:buClr>
                <a:schemeClr val="tx2"/>
              </a:buClr>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
        <p:nvSpPr>
          <p:cNvPr id="32" name="TextBox 31">
            <a:extLst>
              <a:ext uri="{FF2B5EF4-FFF2-40B4-BE49-F238E27FC236}">
                <a16:creationId xmlns:a16="http://schemas.microsoft.com/office/drawing/2014/main" id="{72AF9F49-30CF-8ABD-3AFE-D4BE51B4AD2C}"/>
              </a:ext>
            </a:extLst>
          </p:cNvPr>
          <p:cNvSpPr txBox="1"/>
          <p:nvPr userDrawn="1"/>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pPr algn="l"/>
              <a:t>‹#›</a:t>
            </a:fld>
            <a:endParaRPr lang="hr-HR" sz="1000"/>
          </a:p>
        </p:txBody>
      </p:sp>
    </p:spTree>
    <p:extLst>
      <p:ext uri="{BB962C8B-B14F-4D97-AF65-F5344CB8AC3E}">
        <p14:creationId xmlns:p14="http://schemas.microsoft.com/office/powerpoint/2010/main" val="9318081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hoto">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234814-95BC-1CD7-A7C2-24197A14ED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Picture Placeholder 17">
            <a:extLst>
              <a:ext uri="{FF2B5EF4-FFF2-40B4-BE49-F238E27FC236}">
                <a16:creationId xmlns:a16="http://schemas.microsoft.com/office/drawing/2014/main" id="{4C6540B5-FC06-AA7F-404F-77B220008D31}"/>
              </a:ext>
            </a:extLst>
          </p:cNvPr>
          <p:cNvSpPr>
            <a:spLocks noGrp="1"/>
          </p:cNvSpPr>
          <p:nvPr>
            <p:ph type="pic" sz="quarter" idx="16"/>
          </p:nvPr>
        </p:nvSpPr>
        <p:spPr>
          <a:xfrm>
            <a:off x="3573463" y="0"/>
            <a:ext cx="8618537" cy="6858000"/>
          </a:xfrm>
          <a:custGeom>
            <a:avLst/>
            <a:gdLst>
              <a:gd name="connsiteX0" fmla="*/ 5876925 w 8618537"/>
              <a:gd name="connsiteY0" fmla="*/ 0 h 6858000"/>
              <a:gd name="connsiteX1" fmla="*/ 8618537 w 8618537"/>
              <a:gd name="connsiteY1" fmla="*/ 0 h 6858000"/>
              <a:gd name="connsiteX2" fmla="*/ 8618537 w 8618537"/>
              <a:gd name="connsiteY2" fmla="*/ 6194425 h 6858000"/>
              <a:gd name="connsiteX3" fmla="*/ 5062537 w 8618537"/>
              <a:gd name="connsiteY3" fmla="*/ 6194425 h 6858000"/>
              <a:gd name="connsiteX4" fmla="*/ 4400551 w 8618537"/>
              <a:gd name="connsiteY4" fmla="*/ 6858000 h 6858000"/>
              <a:gd name="connsiteX5" fmla="*/ 0 w 8618537"/>
              <a:gd name="connsiteY5" fmla="*/ 6858000 h 6858000"/>
              <a:gd name="connsiteX6" fmla="*/ 3152775 w 8618537"/>
              <a:gd name="connsiteY6" fmla="*/ 3705225 h 6858000"/>
              <a:gd name="connsiteX7" fmla="*/ 2171700 w 8618537"/>
              <a:gd name="connsiteY7" fmla="*/ 3705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8537" h="6858000">
                <a:moveTo>
                  <a:pt x="5876925" y="0"/>
                </a:moveTo>
                <a:lnTo>
                  <a:pt x="8618537" y="0"/>
                </a:lnTo>
                <a:lnTo>
                  <a:pt x="8618537" y="6194425"/>
                </a:lnTo>
                <a:lnTo>
                  <a:pt x="5062537" y="6194425"/>
                </a:lnTo>
                <a:lnTo>
                  <a:pt x="4400551" y="6858000"/>
                </a:lnTo>
                <a:lnTo>
                  <a:pt x="0" y="6858000"/>
                </a:lnTo>
                <a:lnTo>
                  <a:pt x="3152775" y="3705225"/>
                </a:lnTo>
                <a:lnTo>
                  <a:pt x="2171700" y="3705225"/>
                </a:lnTo>
                <a:close/>
              </a:path>
            </a:pathLst>
          </a:custGeom>
          <a:solidFill>
            <a:schemeClr val="bg1">
              <a:lumMod val="95000"/>
            </a:schemeClr>
          </a:solidFill>
        </p:spPr>
        <p:txBody>
          <a:bodyPr wrap="square" anchor="ctr" anchorCtr="0">
            <a:noAutofit/>
          </a:bodyPr>
          <a:lstStyle>
            <a:lvl1pPr algn="ctr">
              <a:defRPr/>
            </a:lvl1pPr>
          </a:lstStyle>
          <a:p>
            <a:r>
              <a:rPr lang="en-US"/>
              <a:t>Click icon to add picture</a:t>
            </a:r>
            <a:endParaRPr lang="hr-HR"/>
          </a:p>
        </p:txBody>
      </p:sp>
      <p:pic>
        <p:nvPicPr>
          <p:cNvPr id="25" name="Graphic 24">
            <a:extLst>
              <a:ext uri="{FF2B5EF4-FFF2-40B4-BE49-F238E27FC236}">
                <a16:creationId xmlns:a16="http://schemas.microsoft.com/office/drawing/2014/main" id="{76276672-E55E-5FB2-D6E9-E684B7FDA7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 y="5024264"/>
            <a:ext cx="12258675" cy="1867074"/>
          </a:xfrm>
          <a:prstGeom prst="rect">
            <a:avLst/>
          </a:prstGeom>
        </p:spPr>
      </p:pic>
      <p:sp>
        <p:nvSpPr>
          <p:cNvPr id="2" name="Title 1">
            <a:extLst>
              <a:ext uri="{FF2B5EF4-FFF2-40B4-BE49-F238E27FC236}">
                <a16:creationId xmlns:a16="http://schemas.microsoft.com/office/drawing/2014/main" id="{DAA637C8-FDF0-B248-6803-7C0A119FAAA8}"/>
              </a:ext>
            </a:extLst>
          </p:cNvPr>
          <p:cNvSpPr>
            <a:spLocks noGrp="1"/>
          </p:cNvSpPr>
          <p:nvPr>
            <p:ph type="title"/>
          </p:nvPr>
        </p:nvSpPr>
        <p:spPr>
          <a:xfrm>
            <a:off x="838200" y="1356104"/>
            <a:ext cx="4480560" cy="830997"/>
          </a:xfrm>
        </p:spPr>
        <p:txBody>
          <a:bodyPr wrap="square" lIns="0" anchor="b" anchorCtr="0">
            <a:spAutoFit/>
          </a:bodyPr>
          <a:lstStyle>
            <a:lvl1pPr>
              <a:defRPr sz="3000">
                <a:solidFill>
                  <a:schemeClr val="tx2"/>
                </a:solidFill>
              </a:defRPr>
            </a:lvl1pPr>
          </a:lstStyle>
          <a:p>
            <a:r>
              <a:rPr lang="en-US"/>
              <a:t>Click to edit Master title style</a:t>
            </a:r>
            <a:endParaRPr lang="hr-HR"/>
          </a:p>
        </p:txBody>
      </p:sp>
      <p:sp>
        <p:nvSpPr>
          <p:cNvPr id="7" name="Rectangle 6">
            <a:extLst>
              <a:ext uri="{FF2B5EF4-FFF2-40B4-BE49-F238E27FC236}">
                <a16:creationId xmlns:a16="http://schemas.microsoft.com/office/drawing/2014/main" id="{A42C0129-93D2-15DD-E95D-40CC4AF06CF4}"/>
              </a:ext>
            </a:extLst>
          </p:cNvPr>
          <p:cNvSpPr/>
          <p:nvPr userDrawn="1"/>
        </p:nvSpPr>
        <p:spPr>
          <a:xfrm>
            <a:off x="838200" y="637981"/>
            <a:ext cx="61595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xt Placeholder 11">
            <a:extLst>
              <a:ext uri="{FF2B5EF4-FFF2-40B4-BE49-F238E27FC236}">
                <a16:creationId xmlns:a16="http://schemas.microsoft.com/office/drawing/2014/main" id="{E1FA1C73-5876-D9B8-4479-0862CD3238B1}"/>
              </a:ext>
            </a:extLst>
          </p:cNvPr>
          <p:cNvSpPr>
            <a:spLocks noGrp="1"/>
          </p:cNvSpPr>
          <p:nvPr>
            <p:ph type="body" sz="quarter" idx="14" hasCustomPrompt="1"/>
          </p:nvPr>
        </p:nvSpPr>
        <p:spPr>
          <a:xfrm>
            <a:off x="838200" y="2232025"/>
            <a:ext cx="4479925" cy="312738"/>
          </a:xfrm>
        </p:spPr>
        <p:txBody>
          <a:bodyPr lIns="0">
            <a:noAutofit/>
          </a:bodyPr>
          <a:lstStyle>
            <a:lvl1pPr marL="0" indent="0">
              <a:buNone/>
              <a:defRPr sz="1600" b="1" spc="100" baseline="0">
                <a:latin typeface="AvenirNext LT Pro Regular" panose="020B0504020202020204" pitchFamily="34" charset="-18"/>
              </a:defRPr>
            </a:lvl1pPr>
          </a:lstStyle>
          <a:p>
            <a:pPr lvl="0"/>
            <a:r>
              <a:rPr lang="hr-HR"/>
              <a:t>SEKUNDARNI NASLOV</a:t>
            </a:r>
          </a:p>
        </p:txBody>
      </p:sp>
      <p:sp>
        <p:nvSpPr>
          <p:cNvPr id="16" name="Text Placeholder 15">
            <a:extLst>
              <a:ext uri="{FF2B5EF4-FFF2-40B4-BE49-F238E27FC236}">
                <a16:creationId xmlns:a16="http://schemas.microsoft.com/office/drawing/2014/main" id="{2BCA3030-D24B-E967-7A13-62DDBF2A2B04}"/>
              </a:ext>
            </a:extLst>
          </p:cNvPr>
          <p:cNvSpPr>
            <a:spLocks noGrp="1"/>
          </p:cNvSpPr>
          <p:nvPr>
            <p:ph type="body" sz="quarter" idx="15"/>
          </p:nvPr>
        </p:nvSpPr>
        <p:spPr>
          <a:xfrm>
            <a:off x="838200" y="2766059"/>
            <a:ext cx="4479924" cy="1152110"/>
          </a:xfrm>
        </p:spPr>
        <p:txBody>
          <a:bodyPr wrap="square" lIns="0">
            <a:spAutoFit/>
          </a:bodyPr>
          <a:lstStyle>
            <a:lvl1pPr marL="0" indent="0">
              <a:buClr>
                <a:schemeClr val="tx2"/>
              </a:buClr>
              <a:buFont typeface="Arial" panose="020B0604020202020204" pitchFamily="34" charset="0"/>
              <a:buNone/>
              <a:defRPr sz="1400"/>
            </a:lvl1pPr>
            <a:lvl2pPr marL="540000" indent="-144000">
              <a:buClr>
                <a:schemeClr val="tx2"/>
              </a:buClr>
              <a:defRPr sz="1200"/>
            </a:lvl2pPr>
            <a:lvl3pPr marL="720000" indent="-144000">
              <a:buClr>
                <a:schemeClr val="tx2"/>
              </a:buClr>
              <a:defRPr sz="1100"/>
            </a:lvl3pPr>
            <a:lvl4pPr marL="900000" indent="-144000">
              <a:buClr>
                <a:schemeClr val="tx2"/>
              </a:buClr>
              <a:defRPr sz="1050"/>
            </a:lvl4pPr>
            <a:lvl5pPr marL="1080000" indent="-144000">
              <a:buClr>
                <a:schemeClr val="tx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pic>
        <p:nvPicPr>
          <p:cNvPr id="27" name="Picture 26">
            <a:extLst>
              <a:ext uri="{FF2B5EF4-FFF2-40B4-BE49-F238E27FC236}">
                <a16:creationId xmlns:a16="http://schemas.microsoft.com/office/drawing/2014/main" id="{A8AAF3B5-91F8-DDF0-144D-7BFF403F6B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574" y="5594229"/>
            <a:ext cx="1298783" cy="784330"/>
          </a:xfrm>
          <a:prstGeom prst="rect">
            <a:avLst/>
          </a:prstGeom>
        </p:spPr>
      </p:pic>
    </p:spTree>
    <p:extLst>
      <p:ext uri="{BB962C8B-B14F-4D97-AF65-F5344CB8AC3E}">
        <p14:creationId xmlns:p14="http://schemas.microsoft.com/office/powerpoint/2010/main" val="3421802530"/>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ACD3E-6460-43E3-18AA-8B7D6C711926}"/>
              </a:ext>
            </a:extLst>
          </p:cNvPr>
          <p:cNvSpPr>
            <a:spLocks noGrp="1"/>
          </p:cNvSpPr>
          <p:nvPr>
            <p:ph type="title"/>
          </p:nvPr>
        </p:nvSpPr>
        <p:spPr>
          <a:xfrm>
            <a:off x="838200" y="365125"/>
            <a:ext cx="7691529" cy="461665"/>
          </a:xfrm>
          <a:prstGeom prst="rect">
            <a:avLst/>
          </a:prstGeom>
        </p:spPr>
        <p:txBody>
          <a:bodyPr vert="horz" wrap="square" lIns="91440" tIns="45720" rIns="91440" bIns="45720" rtlCol="0" anchor="t" anchorCtr="0">
            <a:sp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0322271-1C38-635D-95A3-D92096D25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87453718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60" r:id="rId4"/>
    <p:sldLayoutId id="2147483651" r:id="rId5"/>
    <p:sldLayoutId id="2147483663" r:id="rId6"/>
    <p:sldLayoutId id="2147483664" r:id="rId7"/>
    <p:sldLayoutId id="2147483650" r:id="rId8"/>
    <p:sldLayoutId id="2147483661" r:id="rId9"/>
    <p:sldLayoutId id="2147483674" r:id="rId10"/>
    <p:sldLayoutId id="2147483662" r:id="rId11"/>
    <p:sldLayoutId id="2147483665" r:id="rId12"/>
    <p:sldLayoutId id="2147483666" r:id="rId13"/>
    <p:sldLayoutId id="2147483669" r:id="rId14"/>
    <p:sldLayoutId id="2147483671" r:id="rId15"/>
    <p:sldLayoutId id="2147483673" r:id="rId16"/>
    <p:sldLayoutId id="2147483672" r:id="rId17"/>
    <p:sldLayoutId id="2147483677" r:id="rId18"/>
  </p:sldLayoutIdLst>
  <p:txStyles>
    <p:titleStyle>
      <a:lvl1pPr algn="l" defTabSz="914400" rtl="0" eaLnBrk="1" latinLnBrk="0" hangingPunct="1">
        <a:lnSpc>
          <a:spcPct val="8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hnscff.sharepoint.com/:b:/g/licenciranje/IQDXMPCPrRAFR725NbZTTMV7ARHkcVn_nBdvkrth6aBKu4s?e=Fnp6cg"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hyperlink" Target="chrome-extension://efaidnbmnnnibpcajpcglclefindmkaj/https:/hns.family/files/documents/32130/Pravilnik%20o%20licenciranju%20i%20financijskoj%20odr%C5%BEivosti%20klubova%20HNS-a_studeni%202025.pdf"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customXml" Target="../ink/ink1.xml"/><Relationship Id="rId5" Type="http://schemas.openxmlformats.org/officeDocument/2006/relationships/image" Target="../media/image56.png"/><Relationship Id="rId4" Type="http://schemas.openxmlformats.org/officeDocument/2006/relationships/hyperlink" Target="https://hns.family/dokumenti/dokumenti-za-licenciranje/"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chrome-extension://efaidnbmnnnibpcajpcglclefindmkaj/https:/hns.family/files/documents/32130/Pravilnik%20o%20licenciranju%20i%20financijskoj%20odr%C5%BEivosti%20klubova%20HNS-a_studeni%202025.pdf" TargetMode="External"/><Relationship Id="rId2" Type="http://schemas.openxmlformats.org/officeDocument/2006/relationships/hyperlink" Target="https://hns.family/dokumenti/dokumenti-za-licenciranje" TargetMode="External"/><Relationship Id="rId1" Type="http://schemas.openxmlformats.org/officeDocument/2006/relationships/slideLayout" Target="../slideLayouts/slideLayout12.xml"/><Relationship Id="rId4" Type="http://schemas.openxmlformats.org/officeDocument/2006/relationships/hyperlink" Target="https://hns.family/dokumenti/dokumenti-za-licenciranje/"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hns.family/dokumenti/dokumenti-za-licenciranje/"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2.xml"/><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svg"/><Relationship Id="rId3" Type="http://schemas.openxmlformats.org/officeDocument/2006/relationships/image" Target="../media/image67.png"/><Relationship Id="rId21" Type="http://schemas.openxmlformats.org/officeDocument/2006/relationships/image" Target="../media/image85.png"/><Relationship Id="rId34" Type="http://schemas.openxmlformats.org/officeDocument/2006/relationships/image" Target="../media/image98.sv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2" Type="http://schemas.openxmlformats.org/officeDocument/2006/relationships/hyperlink" Target="mailto:licenciranje@hns.family" TargetMode="External"/><Relationship Id="rId16" Type="http://schemas.openxmlformats.org/officeDocument/2006/relationships/image" Target="../media/image80.svg"/><Relationship Id="rId20" Type="http://schemas.openxmlformats.org/officeDocument/2006/relationships/image" Target="../media/image84.svg"/><Relationship Id="rId29"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32" Type="http://schemas.openxmlformats.org/officeDocument/2006/relationships/image" Target="../media/image96.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svg"/><Relationship Id="rId36" Type="http://schemas.openxmlformats.org/officeDocument/2006/relationships/image" Target="../media/image100.svg"/><Relationship Id="rId10" Type="http://schemas.openxmlformats.org/officeDocument/2006/relationships/image" Target="../media/image74.sv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 Id="rId27" Type="http://schemas.openxmlformats.org/officeDocument/2006/relationships/image" Target="../media/image91.png"/><Relationship Id="rId30" Type="http://schemas.openxmlformats.org/officeDocument/2006/relationships/image" Target="../media/image94.svg"/><Relationship Id="rId35" Type="http://schemas.openxmlformats.org/officeDocument/2006/relationships/image" Target="../media/image99.png"/><Relationship Id="rId8" Type="http://schemas.openxmlformats.org/officeDocument/2006/relationships/image" Target="../media/image72.svg"/></Relationships>
</file>

<file path=ppt/slides/_rels/slide4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F745C-DDAC-5569-DC95-893B23708AAC}"/>
              </a:ext>
            </a:extLst>
          </p:cNvPr>
          <p:cNvSpPr>
            <a:spLocks noGrp="1"/>
          </p:cNvSpPr>
          <p:nvPr>
            <p:ph type="title"/>
          </p:nvPr>
        </p:nvSpPr>
        <p:spPr>
          <a:xfrm>
            <a:off x="838199" y="740140"/>
            <a:ext cx="8345130" cy="840230"/>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LICENCIRANJE KLUBOVA  </a:t>
            </a:r>
            <a:br>
              <a:rPr lang="hr-HR" b="1">
                <a:latin typeface="Calibri" panose="020F0502020204030204" pitchFamily="34" charset="0"/>
                <a:ea typeface="Calibri" panose="020F0502020204030204" pitchFamily="34" charset="0"/>
                <a:cs typeface="Calibri" panose="020F0502020204030204" pitchFamily="34" charset="0"/>
              </a:rPr>
            </a:br>
            <a:r>
              <a:rPr lang="hr-HR" b="1">
                <a:latin typeface="Calibri" panose="020F0502020204030204" pitchFamily="34" charset="0"/>
                <a:ea typeface="Calibri" panose="020F0502020204030204" pitchFamily="34" charset="0"/>
                <a:cs typeface="Calibri" panose="020F0502020204030204" pitchFamily="34" charset="0"/>
              </a:rPr>
              <a:t>za natj. 2026./27. g.</a:t>
            </a:r>
          </a:p>
        </p:txBody>
      </p:sp>
      <p:sp>
        <p:nvSpPr>
          <p:cNvPr id="4" name="Text Placeholder 3">
            <a:extLst>
              <a:ext uri="{FF2B5EF4-FFF2-40B4-BE49-F238E27FC236}">
                <a16:creationId xmlns:a16="http://schemas.microsoft.com/office/drawing/2014/main" id="{EAC10A87-39C5-E7BD-953F-639308F0FA32}"/>
              </a:ext>
            </a:extLst>
          </p:cNvPr>
          <p:cNvSpPr>
            <a:spLocks noGrp="1"/>
          </p:cNvSpPr>
          <p:nvPr>
            <p:ph type="body" sz="quarter" idx="14"/>
          </p:nvPr>
        </p:nvSpPr>
        <p:spPr>
          <a:xfrm>
            <a:off x="838199" y="1783336"/>
            <a:ext cx="5670755" cy="688156"/>
          </a:xfrm>
        </p:spPr>
        <p:txBody>
          <a:bodyPr/>
          <a:lstStyle/>
          <a:p>
            <a:r>
              <a:rPr lang="hr-HR" sz="2000">
                <a:solidFill>
                  <a:srgbClr val="C00000"/>
                </a:solidFill>
                <a:latin typeface="Calibri" panose="020F0502020204030204" pitchFamily="34" charset="0"/>
                <a:ea typeface="Calibri" panose="020F0502020204030204" pitchFamily="34" charset="0"/>
                <a:cs typeface="Calibri" panose="020F0502020204030204" pitchFamily="34" charset="0"/>
              </a:rPr>
              <a:t>Godišnja radionica o licenciranju i financijskoj održivosti klubova HNLŽ i Treće NL</a:t>
            </a:r>
          </a:p>
          <a:p>
            <a:endParaRPr lang="hr-HR" sz="1800">
              <a:solidFill>
                <a:schemeClr val="tx2"/>
              </a:solidFill>
              <a:latin typeface="Arial Rounded MT Bold" panose="020F0704030504030204" pitchFamily="34" charset="0"/>
            </a:endParaRPr>
          </a:p>
        </p:txBody>
      </p:sp>
      <p:sp>
        <p:nvSpPr>
          <p:cNvPr id="5" name="Text Placeholder 4">
            <a:extLst>
              <a:ext uri="{FF2B5EF4-FFF2-40B4-BE49-F238E27FC236}">
                <a16:creationId xmlns:a16="http://schemas.microsoft.com/office/drawing/2014/main" id="{F0152488-C9B8-FDD1-429F-DA2769BEB68D}"/>
              </a:ext>
            </a:extLst>
          </p:cNvPr>
          <p:cNvSpPr>
            <a:spLocks noGrp="1"/>
          </p:cNvSpPr>
          <p:nvPr>
            <p:ph type="body" sz="quarter" idx="15"/>
          </p:nvPr>
        </p:nvSpPr>
        <p:spPr>
          <a:xfrm>
            <a:off x="850488" y="3089956"/>
            <a:ext cx="4932285" cy="1574790"/>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18. veljače 2026.</a:t>
            </a:r>
          </a:p>
          <a:p>
            <a:r>
              <a:rPr lang="hr-HR" b="1">
                <a:latin typeface="Calibri" panose="020F0502020204030204" pitchFamily="34" charset="0"/>
                <a:ea typeface="Calibri" panose="020F0502020204030204" pitchFamily="34" charset="0"/>
                <a:cs typeface="Calibri" panose="020F0502020204030204" pitchFamily="34" charset="0"/>
              </a:rPr>
              <a:t>SRC Sava Sport, Sesvete</a:t>
            </a:r>
          </a:p>
          <a:p>
            <a:endParaRPr lang="hr-HR" b="1">
              <a:latin typeface="Calibri" panose="020F0502020204030204" pitchFamily="34" charset="0"/>
              <a:ea typeface="Calibri" panose="020F0502020204030204" pitchFamily="34" charset="0"/>
              <a:cs typeface="Calibri" panose="020F0502020204030204" pitchFamily="34" charset="0"/>
            </a:endParaRPr>
          </a:p>
          <a:p>
            <a:r>
              <a:rPr lang="hr-HR" b="1">
                <a:latin typeface="Calibri" panose="020F0502020204030204" pitchFamily="34" charset="0"/>
                <a:ea typeface="Calibri" panose="020F0502020204030204" pitchFamily="34" charset="0"/>
                <a:cs typeface="Calibri" panose="020F0502020204030204" pitchFamily="34" charset="0"/>
              </a:rPr>
              <a:t>Odjel za licenciranje klubova HNS</a:t>
            </a:r>
          </a:p>
          <a:p>
            <a:r>
              <a:rPr lang="hr-HR" b="1">
                <a:latin typeface="Calibri" panose="020F0502020204030204" pitchFamily="34" charset="0"/>
                <a:ea typeface="Calibri" panose="020F0502020204030204" pitchFamily="34" charset="0"/>
                <a:cs typeface="Calibri" panose="020F0502020204030204" pitchFamily="34" charset="0"/>
              </a:rPr>
              <a:t>Amra Peternel, zamjenica voditeljice</a:t>
            </a:r>
          </a:p>
        </p:txBody>
      </p:sp>
      <p:pic>
        <p:nvPicPr>
          <p:cNvPr id="9" name="Picture Placeholder 8">
            <a:extLst>
              <a:ext uri="{FF2B5EF4-FFF2-40B4-BE49-F238E27FC236}">
                <a16:creationId xmlns:a16="http://schemas.microsoft.com/office/drawing/2014/main" id="{FAE46B9F-E7E6-DF84-24CC-995CEF768D5C}"/>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7361" r="21945"/>
          <a:stretch/>
        </p:blipFill>
        <p:spPr>
          <a:xfrm>
            <a:off x="3573463" y="0"/>
            <a:ext cx="8618537" cy="6858000"/>
          </a:xfrm>
        </p:spPr>
      </p:pic>
      <p:sp>
        <p:nvSpPr>
          <p:cNvPr id="15" name="Rectangle 14">
            <a:extLst>
              <a:ext uri="{FF2B5EF4-FFF2-40B4-BE49-F238E27FC236}">
                <a16:creationId xmlns:a16="http://schemas.microsoft.com/office/drawing/2014/main" id="{094E8844-FBBE-5C17-BEED-8053BA9D5C36}"/>
              </a:ext>
            </a:extLst>
          </p:cNvPr>
          <p:cNvSpPr/>
          <p:nvPr/>
        </p:nvSpPr>
        <p:spPr>
          <a:xfrm>
            <a:off x="11460479" y="637981"/>
            <a:ext cx="110513"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TextBox 16">
            <a:extLst>
              <a:ext uri="{FF2B5EF4-FFF2-40B4-BE49-F238E27FC236}">
                <a16:creationId xmlns:a16="http://schemas.microsoft.com/office/drawing/2014/main" id="{9F92BBC1-1BD4-0560-F58D-68EFDDE7424B}"/>
              </a:ext>
            </a:extLst>
          </p:cNvPr>
          <p:cNvSpPr txBox="1"/>
          <p:nvPr/>
        </p:nvSpPr>
        <p:spPr>
          <a:xfrm>
            <a:off x="11570991" y="532870"/>
            <a:ext cx="335259" cy="246221"/>
          </a:xfrm>
          <a:prstGeom prst="rect">
            <a:avLst/>
          </a:prstGeom>
          <a:noFill/>
        </p:spPr>
        <p:txBody>
          <a:bodyPr wrap="square" rtlCol="0">
            <a:spAutoFit/>
          </a:bodyPr>
          <a:lstStyle/>
          <a:p>
            <a:pPr algn="l"/>
            <a:fld id="{2A002E02-9B13-4EFA-81F4-3637163764DC}" type="slidenum">
              <a:rPr lang="hr-HR" sz="1000" smtClean="0">
                <a:solidFill>
                  <a:schemeClr val="bg1"/>
                </a:solidFill>
              </a:rPr>
              <a:pPr algn="l"/>
              <a:t>1</a:t>
            </a:fld>
            <a:endParaRPr lang="hr-HR" sz="1000">
              <a:solidFill>
                <a:schemeClr val="bg1"/>
              </a:solidFill>
            </a:endParaRPr>
          </a:p>
        </p:txBody>
      </p:sp>
    </p:spTree>
    <p:extLst>
      <p:ext uri="{BB962C8B-B14F-4D97-AF65-F5344CB8AC3E}">
        <p14:creationId xmlns:p14="http://schemas.microsoft.com/office/powerpoint/2010/main" val="192632439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B8E2-EB9B-498A-36BB-27440663434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34E2AD6-2189-753F-2B50-7E2A2F8D63FD}"/>
              </a:ext>
            </a:extLst>
          </p:cNvPr>
          <p:cNvSpPr>
            <a:spLocks noGrp="1"/>
          </p:cNvSpPr>
          <p:nvPr>
            <p:ph type="body" sz="quarter" idx="19"/>
          </p:nvPr>
        </p:nvSpPr>
        <p:spPr>
          <a:xfrm>
            <a:off x="811567" y="813792"/>
            <a:ext cx="10551850" cy="714042"/>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a:t>
            </a:r>
            <a:r>
              <a:rPr lang="hr-HR" sz="1800" b="1">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Text Placeholder 8">
            <a:extLst>
              <a:ext uri="{FF2B5EF4-FFF2-40B4-BE49-F238E27FC236}">
                <a16:creationId xmlns:a16="http://schemas.microsoft.com/office/drawing/2014/main" id="{011BB708-8482-DDFE-DA1B-FF44B2B7C9C9}"/>
              </a:ext>
            </a:extLst>
          </p:cNvPr>
          <p:cNvSpPr>
            <a:spLocks noGrp="1"/>
          </p:cNvSpPr>
          <p:nvPr>
            <p:ph type="body" sz="quarter" idx="14"/>
          </p:nvPr>
        </p:nvSpPr>
        <p:spPr>
          <a:xfrm>
            <a:off x="828807" y="1791181"/>
            <a:ext cx="10756037" cy="67074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Izmjene i dopune Pravilnika: </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3C97710-21CE-739B-4773-D722E6BAC09B}"/>
              </a:ext>
            </a:extLst>
          </p:cNvPr>
          <p:cNvSpPr txBox="1"/>
          <p:nvPr/>
        </p:nvSpPr>
        <p:spPr>
          <a:xfrm>
            <a:off x="811567" y="2725277"/>
            <a:ext cx="10377996" cy="2400657"/>
          </a:xfrm>
          <a:prstGeom prst="rect">
            <a:avLst/>
          </a:prstGeom>
          <a:noFill/>
        </p:spPr>
        <p:txBody>
          <a:bodyPr wrap="square">
            <a:spAutoFit/>
          </a:bodyPr>
          <a:lstStyle/>
          <a:p>
            <a:r>
              <a:rPr lang="hr-HR" b="1">
                <a:solidFill>
                  <a:srgbClr val="FF0000"/>
                </a:solidFill>
                <a:latin typeface="Calibri" panose="020F0502020204030204" pitchFamily="34" charset="0"/>
                <a:ea typeface="Calibri" panose="020F0502020204030204" pitchFamily="34" charset="0"/>
                <a:cs typeface="Calibri" panose="020F0502020204030204" pitchFamily="34" charset="0"/>
              </a:rPr>
              <a:t>Po prvi put – Licence za Prvu HNLŽ</a:t>
            </a:r>
          </a:p>
          <a:p>
            <a:endParaRPr lang="hr-HR">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Prethodna verzija Pravilnika sadržavala je kriterije i rokove za Licencu za Prvu HNLŽ, a primjena istih provodit će se tijekom licencirane 2025./26. godine za natjecateljsku 2026./27. godinu.</a:t>
            </a:r>
          </a:p>
          <a:p>
            <a:endParaRPr lang="hr-HR" sz="1600" b="1">
              <a:latin typeface="Calibri" panose="020F0502020204030204" pitchFamily="34" charset="0"/>
              <a:ea typeface="Calibri" panose="020F0502020204030204" pitchFamily="34" charset="0"/>
              <a:cs typeface="Calibri" panose="020F0502020204030204" pitchFamily="34" charset="0"/>
            </a:endParaRPr>
          </a:p>
          <a:p>
            <a:endParaRPr lang="hr-HR" sz="1600"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Kriteriji za Prvu HNLŽ temelje se na Odluci o kriterijima za Prvu HNLŽ od </a:t>
            </a:r>
            <a:r>
              <a:rPr lang="hr-HR" sz="1600" b="1" err="1">
                <a:latin typeface="Calibri" panose="020F0502020204030204" pitchFamily="34" charset="0"/>
                <a:ea typeface="Calibri" panose="020F0502020204030204" pitchFamily="34" charset="0"/>
                <a:cs typeface="Calibri" panose="020F0502020204030204" pitchFamily="34" charset="0"/>
              </a:rPr>
              <a:t>natj</a:t>
            </a:r>
            <a:r>
              <a:rPr lang="hr-HR" sz="1600" b="1">
                <a:latin typeface="Calibri" panose="020F0502020204030204" pitchFamily="34" charset="0"/>
                <a:ea typeface="Calibri" panose="020F0502020204030204" pitchFamily="34" charset="0"/>
                <a:cs typeface="Calibri" panose="020F0502020204030204" pitchFamily="34" charset="0"/>
              </a:rPr>
              <a:t>. 2025./26. g (od 21.08.2024.) – članak 16. st. 7 i  članak 35 st. 3 Pravilnika </a:t>
            </a: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hr-HR"/>
          </a:p>
        </p:txBody>
      </p:sp>
    </p:spTree>
    <p:extLst>
      <p:ext uri="{BB962C8B-B14F-4D97-AF65-F5344CB8AC3E}">
        <p14:creationId xmlns:p14="http://schemas.microsoft.com/office/powerpoint/2010/main" val="412355255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0B306-E02A-B150-0A14-11FE22BADE63}"/>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CF90B08-F126-6F1B-A6F9-7D3DA041212C}"/>
              </a:ext>
            </a:extLst>
          </p:cNvPr>
          <p:cNvSpPr>
            <a:spLocks noGrp="1"/>
          </p:cNvSpPr>
          <p:nvPr>
            <p:ph type="body" sz="quarter" idx="19"/>
          </p:nvPr>
        </p:nvSpPr>
        <p:spPr>
          <a:xfrm>
            <a:off x="811567" y="813792"/>
            <a:ext cx="10551850" cy="714042"/>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 </a:t>
            </a:r>
            <a:r>
              <a:rPr lang="hr-HR" sz="1800" b="1">
                <a:latin typeface="Calibri" panose="020F0502020204030204" pitchFamily="34" charset="0"/>
                <a:ea typeface="Calibri" panose="020F0502020204030204" pitchFamily="34" charset="0"/>
                <a:cs typeface="Calibri" panose="020F0502020204030204" pitchFamily="34" charset="0"/>
              </a:rPr>
              <a:t>)</a:t>
            </a:r>
          </a:p>
        </p:txBody>
      </p:sp>
      <p:sp>
        <p:nvSpPr>
          <p:cNvPr id="5" name="Text Placeholder 8">
            <a:extLst>
              <a:ext uri="{FF2B5EF4-FFF2-40B4-BE49-F238E27FC236}">
                <a16:creationId xmlns:a16="http://schemas.microsoft.com/office/drawing/2014/main" id="{0DD54883-ED48-0B69-9B89-48AE5EF6ED0B}"/>
              </a:ext>
            </a:extLst>
          </p:cNvPr>
          <p:cNvSpPr>
            <a:spLocks noGrp="1"/>
          </p:cNvSpPr>
          <p:nvPr>
            <p:ph type="body" sz="quarter" idx="14"/>
          </p:nvPr>
        </p:nvSpPr>
        <p:spPr>
          <a:xfrm>
            <a:off x="811567" y="1668487"/>
            <a:ext cx="10756037" cy="67074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Izmjene i dopune Pravilnika: </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5CA0A7-5DA3-BC36-A438-24A2969A553F}"/>
              </a:ext>
            </a:extLst>
          </p:cNvPr>
          <p:cNvSpPr txBox="1"/>
          <p:nvPr/>
        </p:nvSpPr>
        <p:spPr>
          <a:xfrm>
            <a:off x="751182" y="2339235"/>
            <a:ext cx="10187112" cy="2062103"/>
          </a:xfrm>
          <a:prstGeom prst="rect">
            <a:avLst/>
          </a:prstGeom>
          <a:noFill/>
        </p:spPr>
        <p:txBody>
          <a:bodyPr wrap="square">
            <a:spAutoFit/>
          </a:bodyPr>
          <a:lstStyle/>
          <a:p>
            <a:pPr algn="just"/>
            <a:r>
              <a:rPr lang="hr-HR" sz="1600" b="1">
                <a:latin typeface="Calibri" panose="020F0502020204030204" pitchFamily="34" charset="0"/>
                <a:ea typeface="Calibri" panose="020F0502020204030204" pitchFamily="34" charset="0"/>
                <a:cs typeface="Calibri" panose="020F0502020204030204" pitchFamily="34" charset="0"/>
              </a:rPr>
              <a:t>Članak 4. Stavak 3:</a:t>
            </a:r>
          </a:p>
          <a:p>
            <a:pPr algn="just"/>
            <a:endParaRPr lang="hr-HR" sz="1600" b="1" i="1">
              <a:latin typeface="Calibri" panose="020F0502020204030204" pitchFamily="34" charset="0"/>
              <a:ea typeface="Calibri" panose="020F0502020204030204" pitchFamily="34" charset="0"/>
              <a:cs typeface="Calibri" panose="020F0502020204030204" pitchFamily="34" charset="0"/>
            </a:endParaRPr>
          </a:p>
          <a:p>
            <a:pPr algn="just"/>
            <a:r>
              <a:rPr lang="hr-HR" sz="1600" b="1" i="1">
                <a:latin typeface="Calibri" panose="020F0502020204030204" pitchFamily="34" charset="0"/>
                <a:ea typeface="Calibri" panose="020F0502020204030204" pitchFamily="34" charset="0"/>
                <a:cs typeface="Calibri" panose="020F0502020204030204" pitchFamily="34" charset="0"/>
              </a:rPr>
              <a:t>Kriteriji označeni stupnjem "B" su obvezni. Međutim, ukoliko tražitelj licence ne ispunjava neki od kriterija stupnja „B“ Tijela za licenciranje izdat će mu licencu, ali će mu izreći kaznu ukora ili novčanu kaznu, temeljem odredbi ovog Pravilnika i Disciplinskog pravilnika HNS-a. Kažnjeni klub ima pravo na žalbu, a koji je postupak definiran odredbama ovog Pravilnika. U slučaju da primatelj licence zbog sportskog rezultata ne sudjeluje u natjecanju za koje mu je izdana licenca i određena mu je kazna zbog neispunjavanja kriterija stupnja „B“ za tu licencu, ukinut će se odluka o kazni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te će mu se izreći kazna sukladno stupnju natjecanja u kojem će se natjecati.</a:t>
            </a:r>
            <a:endParaRPr lang="hr-HR" sz="1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38856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6A3E-B282-D8CA-6A60-85277BCD4C5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812CFFE-CF23-EEEA-41B7-FE4D812104CE}"/>
              </a:ext>
            </a:extLst>
          </p:cNvPr>
          <p:cNvSpPr>
            <a:spLocks noGrp="1"/>
          </p:cNvSpPr>
          <p:nvPr>
            <p:ph type="body" sz="quarter" idx="19"/>
          </p:nvPr>
        </p:nvSpPr>
        <p:spPr>
          <a:xfrm>
            <a:off x="811567" y="813792"/>
            <a:ext cx="10551850" cy="714042"/>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 </a:t>
            </a:r>
            <a:r>
              <a:rPr lang="hr-HR" sz="1800" b="1">
                <a:latin typeface="Calibri" panose="020F0502020204030204" pitchFamily="34" charset="0"/>
                <a:ea typeface="Calibri" panose="020F0502020204030204" pitchFamily="34" charset="0"/>
                <a:cs typeface="Calibri" panose="020F0502020204030204" pitchFamily="34" charset="0"/>
              </a:rPr>
              <a:t>)</a:t>
            </a:r>
          </a:p>
        </p:txBody>
      </p:sp>
      <p:sp>
        <p:nvSpPr>
          <p:cNvPr id="2" name="TekstniOkvir 1">
            <a:extLst>
              <a:ext uri="{FF2B5EF4-FFF2-40B4-BE49-F238E27FC236}">
                <a16:creationId xmlns:a16="http://schemas.microsoft.com/office/drawing/2014/main" id="{B89CCCF1-FF7E-68E1-D3EE-3064646C239E}"/>
              </a:ext>
            </a:extLst>
          </p:cNvPr>
          <p:cNvSpPr txBox="1"/>
          <p:nvPr/>
        </p:nvSpPr>
        <p:spPr>
          <a:xfrm>
            <a:off x="811567" y="2702884"/>
            <a:ext cx="9844247" cy="2062103"/>
          </a:xfrm>
          <a:prstGeom prst="rect">
            <a:avLst/>
          </a:prstGeom>
          <a:noFill/>
        </p:spPr>
        <p:txBody>
          <a:bodyPr wrap="square" rtlCol="0">
            <a:spAutoFit/>
          </a:bodyPr>
          <a:lstStyle/>
          <a:p>
            <a:r>
              <a:rPr lang="hr-HR" sz="1600" b="1">
                <a:latin typeface="Calibri" panose="020F0502020204030204" pitchFamily="34" charset="0"/>
                <a:ea typeface="Calibri" panose="020F0502020204030204" pitchFamily="34" charset="0"/>
                <a:cs typeface="Calibri" panose="020F0502020204030204" pitchFamily="34" charset="0"/>
              </a:rPr>
              <a:t>NAPOMENA:</a:t>
            </a:r>
          </a:p>
          <a:p>
            <a:endParaRPr lang="hr-HR" sz="1600"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Ukoliko je ispunjenje kriterija zbog čijeg neispunjenja je tražitelj licence dobio novčanu kaznu, potrebno i u nižem stupnju natjecanja u kojem će se tražitelj licence i natjecati, primijenit će se </a:t>
            </a:r>
            <a:r>
              <a:rPr lang="hr-HR" sz="1600" b="1">
                <a:latin typeface="Calibri" panose="020F0502020204030204" pitchFamily="34" charset="0"/>
                <a:ea typeface="Calibri" panose="020F0502020204030204" pitchFamily="34" charset="0"/>
                <a:cs typeface="Calibri" panose="020F0502020204030204" pitchFamily="34" charset="0"/>
              </a:rPr>
              <a:t>novčana kazna određena za taj stupanj natjecanja</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u="sng">
                <a:latin typeface="Calibri" panose="020F0502020204030204" pitchFamily="34" charset="0"/>
                <a:ea typeface="Calibri" panose="020F0502020204030204" pitchFamily="34" charset="0"/>
                <a:cs typeface="Calibri" panose="020F0502020204030204" pitchFamily="34" charset="0"/>
              </a:rPr>
              <a:t>OBVEZE iz Odluke o licenci ostaju na snazi </a:t>
            </a:r>
            <a:r>
              <a:rPr lang="hr-HR" sz="1600">
                <a:latin typeface="Calibri" panose="020F0502020204030204" pitchFamily="34" charset="0"/>
                <a:ea typeface="Calibri" panose="020F0502020204030204" pitchFamily="34" charset="0"/>
                <a:cs typeface="Calibri" panose="020F0502020204030204" pitchFamily="34" charset="0"/>
              </a:rPr>
              <a:t>čak i ako  će se klub u licenciranoj natjecateljskoj godini 2026./27. natjecati u nižem stupnju natjecanja.</a:t>
            </a:r>
          </a:p>
        </p:txBody>
      </p:sp>
      <p:sp>
        <p:nvSpPr>
          <p:cNvPr id="5" name="Text Placeholder 8">
            <a:extLst>
              <a:ext uri="{FF2B5EF4-FFF2-40B4-BE49-F238E27FC236}">
                <a16:creationId xmlns:a16="http://schemas.microsoft.com/office/drawing/2014/main" id="{52A45F00-44A9-9396-FA5A-B1A863BF17FC}"/>
              </a:ext>
            </a:extLst>
          </p:cNvPr>
          <p:cNvSpPr>
            <a:spLocks noGrp="1"/>
          </p:cNvSpPr>
          <p:nvPr>
            <p:ph type="body" sz="quarter" idx="14"/>
          </p:nvPr>
        </p:nvSpPr>
        <p:spPr>
          <a:xfrm>
            <a:off x="811567" y="1668487"/>
            <a:ext cx="10756037" cy="67074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Izmjene i dopune Pravilnika: </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98414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8EE8-40B1-5E5B-1C14-3D67FF63B7DC}"/>
            </a:ext>
          </a:extLst>
        </p:cNvPr>
        <p:cNvGrpSpPr/>
        <p:nvPr/>
      </p:nvGrpSpPr>
      <p:grpSpPr>
        <a:xfrm>
          <a:off x="0" y="0"/>
          <a:ext cx="0" cy="0"/>
          <a:chOff x="0" y="0"/>
          <a:chExt cx="0" cy="0"/>
        </a:xfrm>
      </p:grpSpPr>
      <p:sp>
        <p:nvSpPr>
          <p:cNvPr id="8" name="Text Placeholder 8">
            <a:extLst>
              <a:ext uri="{FF2B5EF4-FFF2-40B4-BE49-F238E27FC236}">
                <a16:creationId xmlns:a16="http://schemas.microsoft.com/office/drawing/2014/main" id="{C6CDD272-D700-7E6D-B6EC-54A83E7D39D4}"/>
              </a:ext>
            </a:extLst>
          </p:cNvPr>
          <p:cNvSpPr txBox="1">
            <a:spLocks/>
          </p:cNvSpPr>
          <p:nvPr/>
        </p:nvSpPr>
        <p:spPr>
          <a:xfrm>
            <a:off x="811567" y="1668487"/>
            <a:ext cx="10756037" cy="670748"/>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spc="100" baseline="0">
                <a:solidFill>
                  <a:schemeClr val="tx1"/>
                </a:solidFill>
                <a:latin typeface="AvenirNext LT Pro Regular" panose="020B0504020202020204" pitchFamily="34"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a:latin typeface="Calibri" panose="020F0502020204030204" pitchFamily="34" charset="0"/>
                <a:ea typeface="Calibri" panose="020F0502020204030204" pitchFamily="34" charset="0"/>
                <a:cs typeface="Calibri" panose="020F0502020204030204" pitchFamily="34" charset="0"/>
              </a:rPr>
              <a:t>Izmjene i dopune Pravilnika: </a:t>
            </a:r>
            <a:r>
              <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ADA00F1-DC6C-4C23-A078-55C935314E29}"/>
              </a:ext>
            </a:extLst>
          </p:cNvPr>
          <p:cNvSpPr txBox="1"/>
          <p:nvPr/>
        </p:nvSpPr>
        <p:spPr>
          <a:xfrm>
            <a:off x="760207" y="2414484"/>
            <a:ext cx="9475473" cy="1969770"/>
          </a:xfrm>
          <a:prstGeom prst="rect">
            <a:avLst/>
          </a:prstGeom>
          <a:noFill/>
        </p:spPr>
        <p:txBody>
          <a:bodyPr wrap="square" rtlCol="0">
            <a:spAutoFit/>
          </a:bodyPr>
          <a:lstStyle/>
          <a:p>
            <a:r>
              <a:rPr lang="hr-HR" sz="1600" b="1" i="1" kern="100">
                <a:solidFill>
                  <a:srgbClr val="FF0000"/>
                </a:solidFill>
                <a:latin typeface="Calibri" panose="020F0502020204030204" pitchFamily="34" charset="0"/>
                <a:ea typeface="Calibri" panose="020F0502020204030204" pitchFamily="34" charset="0"/>
                <a:cs typeface="Calibri" panose="020F0502020204030204" pitchFamily="34" charset="0"/>
              </a:rPr>
              <a:t>D.01 </a:t>
            </a:r>
            <a:r>
              <a:rPr lang="hr-HR" sz="1600" b="1" i="1" kern="100">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STRATEGIJA DRUŠTVENE ODGOVORNOSTI I ODRŽIVOSTI OKOLIŠA - Licenca za Prvu NL*</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A.17 </a:t>
            </a:r>
            <a:r>
              <a:rPr lang="hr-HR" sz="1600" b="1">
                <a:latin typeface="Calibri" panose="020F0502020204030204" pitchFamily="34" charset="0"/>
                <a:ea typeface="Calibri" panose="020F0502020204030204" pitchFamily="34" charset="0"/>
                <a:cs typeface="Calibri" panose="020F0502020204030204" pitchFamily="34" charset="0"/>
              </a:rPr>
              <a:t>-  ČASNIK ZA VEZU S NAVIJAČIMA - Licenca za Prvu NL*</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F.04 </a:t>
            </a:r>
            <a:r>
              <a:rPr lang="hr-HR" sz="1600" b="1">
                <a:latin typeface="Calibri" panose="020F0502020204030204" pitchFamily="34" charset="0"/>
                <a:ea typeface="Calibri" panose="020F0502020204030204" pitchFamily="34" charset="0"/>
                <a:cs typeface="Calibri" panose="020F0502020204030204" pitchFamily="34" charset="0"/>
              </a:rPr>
              <a:t>– PRAVILO ‘NETO KAPITAL’ – Licenca za Drugu NL</a:t>
            </a:r>
          </a:p>
          <a:p>
            <a:endParaRPr lang="hr-HR" sz="1600" b="1">
              <a:solidFill>
                <a:schemeClr val="bg1"/>
              </a:solidFill>
            </a:endParaRPr>
          </a:p>
          <a:p>
            <a:endParaRPr lang="hr-HR" sz="1600" b="1">
              <a:solidFill>
                <a:schemeClr val="bg1"/>
              </a:solidFill>
            </a:endParaRPr>
          </a:p>
          <a:p>
            <a:endParaRPr lang="hr-HR" sz="1400" b="1">
              <a:solidFill>
                <a:schemeClr val="bg1"/>
              </a:solidFill>
            </a:endParaRPr>
          </a:p>
          <a:p>
            <a:endParaRPr lang="hr-HR" sz="1400" b="1"/>
          </a:p>
          <a:p>
            <a:r>
              <a:rPr lang="hr-HR" sz="1400">
                <a:latin typeface="Calibri" panose="020F0502020204030204" pitchFamily="34" charset="0"/>
                <a:ea typeface="Calibri" panose="020F0502020204030204" pitchFamily="34" charset="0"/>
                <a:cs typeface="Calibri" panose="020F0502020204030204" pitchFamily="34" charset="0"/>
              </a:rPr>
              <a:t>* uvjet da bi klub – </a:t>
            </a:r>
            <a:r>
              <a:rPr lang="hr-HR" sz="1400" b="1">
                <a:latin typeface="Calibri" panose="020F0502020204030204" pitchFamily="34" charset="0"/>
                <a:ea typeface="Calibri" panose="020F0502020204030204" pitchFamily="34" charset="0"/>
                <a:cs typeface="Calibri" panose="020F0502020204030204" pitchFamily="34" charset="0"/>
              </a:rPr>
              <a:t>potencijalni korisnik UEFA-ine solidarne sheme </a:t>
            </a:r>
            <a:r>
              <a:rPr lang="hr-HR" sz="1400">
                <a:latin typeface="Calibri" panose="020F0502020204030204" pitchFamily="34" charset="0"/>
                <a:ea typeface="Calibri" panose="020F0502020204030204" pitchFamily="34" charset="0"/>
                <a:cs typeface="Calibri" panose="020F0502020204030204" pitchFamily="34" charset="0"/>
              </a:rPr>
              <a:t>mogao steći pravo na ova sredstva</a:t>
            </a:r>
          </a:p>
        </p:txBody>
      </p:sp>
      <p:sp>
        <p:nvSpPr>
          <p:cNvPr id="12" name="Rectangle 11">
            <a:extLst>
              <a:ext uri="{FF2B5EF4-FFF2-40B4-BE49-F238E27FC236}">
                <a16:creationId xmlns:a16="http://schemas.microsoft.com/office/drawing/2014/main" id="{C3C815AC-73F3-82CB-81C6-96F1DBE5117C}"/>
              </a:ext>
            </a:extLst>
          </p:cNvPr>
          <p:cNvSpPr/>
          <p:nvPr/>
        </p:nvSpPr>
        <p:spPr>
          <a:xfrm>
            <a:off x="3241774" y="3399369"/>
            <a:ext cx="1560945" cy="56341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hr-HR">
                <a:latin typeface="Calibri" panose="020F0502020204030204" pitchFamily="34" charset="0"/>
                <a:ea typeface="Calibri" panose="020F0502020204030204" pitchFamily="34" charset="0"/>
                <a:cs typeface="Calibri" panose="020F0502020204030204" pitchFamily="34" charset="0"/>
              </a:rPr>
              <a:t>C</a:t>
            </a:r>
          </a:p>
        </p:txBody>
      </p:sp>
      <p:sp>
        <p:nvSpPr>
          <p:cNvPr id="14" name="Arrow: Right 13">
            <a:extLst>
              <a:ext uri="{FF2B5EF4-FFF2-40B4-BE49-F238E27FC236}">
                <a16:creationId xmlns:a16="http://schemas.microsoft.com/office/drawing/2014/main" id="{959BC026-97FB-2552-E149-2C55E7BFE23E}"/>
              </a:ext>
            </a:extLst>
          </p:cNvPr>
          <p:cNvSpPr/>
          <p:nvPr/>
        </p:nvSpPr>
        <p:spPr>
          <a:xfrm>
            <a:off x="5091544" y="3577892"/>
            <a:ext cx="812800" cy="22249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Rectangle 15">
            <a:extLst>
              <a:ext uri="{FF2B5EF4-FFF2-40B4-BE49-F238E27FC236}">
                <a16:creationId xmlns:a16="http://schemas.microsoft.com/office/drawing/2014/main" id="{6FF09C1E-DFA7-13DD-E7F7-92A175801D25}"/>
              </a:ext>
            </a:extLst>
          </p:cNvPr>
          <p:cNvSpPr/>
          <p:nvPr/>
        </p:nvSpPr>
        <p:spPr>
          <a:xfrm>
            <a:off x="6043925" y="3399369"/>
            <a:ext cx="1560945" cy="56341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hr-HR">
                <a:latin typeface="Calibri" panose="020F0502020204030204" pitchFamily="34" charset="0"/>
                <a:ea typeface="Calibri" panose="020F0502020204030204" pitchFamily="34" charset="0"/>
                <a:cs typeface="Calibri" panose="020F0502020204030204" pitchFamily="34" charset="0"/>
              </a:rPr>
              <a:t>B</a:t>
            </a:r>
          </a:p>
        </p:txBody>
      </p:sp>
      <p:sp>
        <p:nvSpPr>
          <p:cNvPr id="4" name="Text Placeholder 12">
            <a:extLst>
              <a:ext uri="{FF2B5EF4-FFF2-40B4-BE49-F238E27FC236}">
                <a16:creationId xmlns:a16="http://schemas.microsoft.com/office/drawing/2014/main" id="{78C2F75D-DF32-3431-8621-5A1931EA37F6}"/>
              </a:ext>
            </a:extLst>
          </p:cNvPr>
          <p:cNvSpPr txBox="1">
            <a:spLocks/>
          </p:cNvSpPr>
          <p:nvPr/>
        </p:nvSpPr>
        <p:spPr>
          <a:xfrm>
            <a:off x="811567" y="813792"/>
            <a:ext cx="10551850" cy="714042"/>
          </a:xfrm>
          <a:prstGeom prst="rect">
            <a:avLst/>
          </a:prstGeom>
        </p:spPr>
        <p:txBody>
          <a:bodyPr vert="horz" lIns="0" tIns="45720" rIns="0" bIns="45720" rtlCol="0" anchor="b" anchorCtr="0">
            <a:spAutoFit/>
          </a:bodyPr>
          <a:lstStyle>
            <a:lvl1pPr marL="0" indent="0" algn="l" defTabSz="914400" rtl="0" eaLnBrk="1" latinLnBrk="0" hangingPunct="1">
              <a:lnSpc>
                <a:spcPct val="80000"/>
              </a:lnSpc>
              <a:spcBef>
                <a:spcPts val="1000"/>
              </a:spcBef>
              <a:buFont typeface="Arial" panose="020B0604020202020204" pitchFamily="34" charset="0"/>
              <a:buNone/>
              <a:defRPr sz="30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a:t>
            </a:r>
            <a:r>
              <a:rPr lang="hr-HR" sz="1800" b="1">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6425429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0788D5D7-476C-46A5-22CB-5B70BF272A6B}"/>
              </a:ext>
            </a:extLst>
          </p:cNvPr>
          <p:cNvSpPr txBox="1">
            <a:spLocks/>
          </p:cNvSpPr>
          <p:nvPr/>
        </p:nvSpPr>
        <p:spPr>
          <a:xfrm>
            <a:off x="811567" y="813792"/>
            <a:ext cx="10551850" cy="714042"/>
          </a:xfrm>
          <a:prstGeom prst="rect">
            <a:avLst/>
          </a:prstGeom>
        </p:spPr>
        <p:txBody>
          <a:bodyPr vert="horz" lIns="0" tIns="45720" rIns="0" bIns="45720" rtlCol="0" anchor="b" anchorCtr="0">
            <a:spAutoFit/>
          </a:bodyPr>
          <a:lstStyle>
            <a:lvl1pPr marL="0" indent="0" algn="l" defTabSz="914400" rtl="0" eaLnBrk="1" latinLnBrk="0" hangingPunct="1">
              <a:lnSpc>
                <a:spcPct val="80000"/>
              </a:lnSpc>
              <a:spcBef>
                <a:spcPts val="1000"/>
              </a:spcBef>
              <a:buFont typeface="Arial" panose="020B0604020202020204" pitchFamily="34" charset="0"/>
              <a:buNone/>
              <a:defRPr sz="30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 </a:t>
            </a:r>
            <a:r>
              <a:rPr lang="hr-HR" sz="1800" b="1">
                <a:latin typeface="Calibri" panose="020F0502020204030204" pitchFamily="34" charset="0"/>
                <a:ea typeface="Calibri" panose="020F0502020204030204" pitchFamily="34" charset="0"/>
                <a:cs typeface="Calibri" panose="020F0502020204030204" pitchFamily="34" charset="0"/>
              </a:rPr>
              <a:t>)</a:t>
            </a:r>
          </a:p>
        </p:txBody>
      </p:sp>
      <p:sp>
        <p:nvSpPr>
          <p:cNvPr id="9" name="Text Placeholder 8">
            <a:extLst>
              <a:ext uri="{FF2B5EF4-FFF2-40B4-BE49-F238E27FC236}">
                <a16:creationId xmlns:a16="http://schemas.microsoft.com/office/drawing/2014/main" id="{FBE39B2C-2C91-F588-A332-E5DF1B88B242}"/>
              </a:ext>
            </a:extLst>
          </p:cNvPr>
          <p:cNvSpPr>
            <a:spLocks noGrp="1"/>
          </p:cNvSpPr>
          <p:nvPr>
            <p:ph type="body" sz="quarter" idx="14"/>
          </p:nvPr>
        </p:nvSpPr>
        <p:spPr>
          <a:xfrm>
            <a:off x="811567" y="1604479"/>
            <a:ext cx="10756037" cy="67074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Izmjene i dopune Pravilnika: </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7839E91-C26D-9AD5-A11B-83FD5E0610D6}"/>
              </a:ext>
            </a:extLst>
          </p:cNvPr>
          <p:cNvSpPr txBox="1"/>
          <p:nvPr/>
        </p:nvSpPr>
        <p:spPr>
          <a:xfrm>
            <a:off x="811567" y="2144978"/>
            <a:ext cx="10280073" cy="3108543"/>
          </a:xfrm>
          <a:prstGeom prst="rect">
            <a:avLst/>
          </a:prstGeom>
          <a:noFill/>
        </p:spPr>
        <p:txBody>
          <a:bodyPr wrap="square" rtlCol="0">
            <a:spAutoFit/>
          </a:bodyPr>
          <a:lstStyle/>
          <a:p>
            <a:pPr algn="ctr"/>
            <a:r>
              <a:rPr lang="hr-HR" b="1" i="1" kern="100">
                <a:latin typeface="Calibri" panose="020F0502020204030204" pitchFamily="34" charset="0"/>
                <a:ea typeface="Calibri" panose="020F0502020204030204" pitchFamily="34" charset="0"/>
                <a:cs typeface="Calibri" panose="020F0502020204030204" pitchFamily="34" charset="0"/>
              </a:rPr>
              <a:t>INFRASTRUKTURNI Kriteriji</a:t>
            </a:r>
          </a:p>
          <a:p>
            <a:endParaRPr lang="hr-HR" b="1" i="1" kern="1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hr-HR" sz="1600" b="1" i="1" kern="100">
                <a:solidFill>
                  <a:srgbClr val="FF0000"/>
                </a:solidFill>
                <a:latin typeface="Calibri" panose="020F0502020204030204" pitchFamily="34" charset="0"/>
                <a:ea typeface="Calibri" panose="020F0502020204030204" pitchFamily="34" charset="0"/>
                <a:cs typeface="Calibri" panose="020F0502020204030204" pitchFamily="34" charset="0"/>
              </a:rPr>
              <a:t>I.01 </a:t>
            </a:r>
            <a:r>
              <a:rPr lang="hr-HR" sz="1600" b="1" i="1" kern="100">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Vlasništvo / Pravo korištenja</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I.33 </a:t>
            </a:r>
            <a:r>
              <a:rPr lang="hr-HR" sz="1600" b="1">
                <a:latin typeface="Calibri" panose="020F0502020204030204" pitchFamily="34" charset="0"/>
                <a:ea typeface="Calibri" panose="020F0502020204030204" pitchFamily="34" charset="0"/>
                <a:cs typeface="Calibri" panose="020F0502020204030204" pitchFamily="34" charset="0"/>
              </a:rPr>
              <a:t>– Reklamni panoi</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I.05 </a:t>
            </a:r>
            <a:r>
              <a:rPr lang="hr-HR" sz="1600" b="1">
                <a:latin typeface="Calibri" panose="020F0502020204030204" pitchFamily="34" charset="0"/>
                <a:ea typeface="Calibri" panose="020F0502020204030204" pitchFamily="34" charset="0"/>
                <a:cs typeface="Calibri" panose="020F0502020204030204" pitchFamily="34" charset="0"/>
              </a:rPr>
              <a:t>– Kontrolna prostorija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I.34 </a:t>
            </a:r>
            <a:r>
              <a:rPr lang="hr-HR" sz="1600" b="1">
                <a:latin typeface="Calibri" panose="020F0502020204030204" pitchFamily="34" charset="0"/>
                <a:ea typeface="Calibri" panose="020F0502020204030204" pitchFamily="34" charset="0"/>
                <a:cs typeface="Calibri" panose="020F0502020204030204" pitchFamily="34" charset="0"/>
              </a:rPr>
              <a:t>– Područje za zagrijavanje</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I.10 </a:t>
            </a:r>
            <a:r>
              <a:rPr lang="hr-HR" sz="1600" b="1">
                <a:latin typeface="Calibri" panose="020F0502020204030204" pitchFamily="34" charset="0"/>
                <a:ea typeface="Calibri" panose="020F0502020204030204" pitchFamily="34" charset="0"/>
                <a:cs typeface="Calibri" panose="020F0502020204030204" pitchFamily="34" charset="0"/>
              </a:rPr>
              <a:t>– Sustav rezervnog napajanja rasvjete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I.35 </a:t>
            </a:r>
            <a:r>
              <a:rPr lang="hr-HR" sz="1600" b="1">
                <a:latin typeface="Calibri" panose="020F0502020204030204" pitchFamily="34" charset="0"/>
                <a:ea typeface="Calibri" panose="020F0502020204030204" pitchFamily="34" charset="0"/>
                <a:cs typeface="Calibri" panose="020F0502020204030204" pitchFamily="34" charset="0"/>
              </a:rPr>
              <a:t>– Svlačionice za odigravanje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utakmica</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I.15 </a:t>
            </a:r>
            <a:r>
              <a:rPr lang="hr-HR" sz="1600" b="1">
                <a:latin typeface="Calibri" panose="020F0502020204030204" pitchFamily="34" charset="0"/>
                <a:ea typeface="Calibri" panose="020F0502020204030204" pitchFamily="34" charset="0"/>
                <a:cs typeface="Calibri" panose="020F0502020204030204" pitchFamily="34" charset="0"/>
              </a:rPr>
              <a:t>– VIP gledališno područje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I.41</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 Objekti za predstavnike medija</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I.22 </a:t>
            </a:r>
            <a:r>
              <a:rPr lang="hr-HR" sz="1600" b="1">
                <a:latin typeface="Calibri" panose="020F0502020204030204" pitchFamily="34" charset="0"/>
                <a:ea typeface="Calibri" panose="020F0502020204030204" pitchFamily="34" charset="0"/>
                <a:cs typeface="Calibri" panose="020F0502020204030204" pitchFamily="34" charset="0"/>
              </a:rPr>
              <a:t>– Sanitarni objekti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I.43 </a:t>
            </a:r>
            <a:r>
              <a:rPr lang="hr-HR" sz="1600" b="1">
                <a:latin typeface="Calibri" panose="020F0502020204030204" pitchFamily="34" charset="0"/>
                <a:ea typeface="Calibri" panose="020F0502020204030204" pitchFamily="34" charset="0"/>
                <a:cs typeface="Calibri" panose="020F0502020204030204" pitchFamily="34" charset="0"/>
              </a:rPr>
              <a:t>– Prostorija za press konferencije</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I.24 </a:t>
            </a:r>
            <a:r>
              <a:rPr lang="hr-HR" sz="1600" b="1">
                <a:latin typeface="Calibri" panose="020F0502020204030204" pitchFamily="34" charset="0"/>
                <a:ea typeface="Calibri" panose="020F0502020204030204" pitchFamily="34" charset="0"/>
                <a:cs typeface="Calibri" panose="020F0502020204030204" pitchFamily="34" charset="0"/>
              </a:rPr>
              <a:t>– Gledatelji  s invaliditetom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I.45 </a:t>
            </a:r>
            <a:r>
              <a:rPr lang="hr-HR" sz="1600" b="1">
                <a:latin typeface="Calibri" panose="020F0502020204030204" pitchFamily="34" charset="0"/>
                <a:ea typeface="Calibri" panose="020F0502020204030204" pitchFamily="34" charset="0"/>
                <a:cs typeface="Calibri" panose="020F0502020204030204" pitchFamily="34" charset="0"/>
              </a:rPr>
              <a:t>– Televizijske i radio komentatorske pozicije</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I.28 </a:t>
            </a:r>
            <a:r>
              <a:rPr lang="hr-HR" sz="1600" b="1">
                <a:latin typeface="Calibri" panose="020F0502020204030204" pitchFamily="34" charset="0"/>
                <a:ea typeface="Calibri" panose="020F0502020204030204" pitchFamily="34" charset="0"/>
                <a:cs typeface="Calibri" panose="020F0502020204030204" pitchFamily="34" charset="0"/>
              </a:rPr>
              <a:t>– Travnati rub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I.46 </a:t>
            </a:r>
            <a:r>
              <a:rPr lang="hr-HR" sz="1600" b="1">
                <a:latin typeface="Calibri" panose="020F0502020204030204" pitchFamily="34" charset="0"/>
                <a:ea typeface="Calibri" panose="020F0502020204030204" pitchFamily="34" charset="0"/>
                <a:cs typeface="Calibri" panose="020F0502020204030204" pitchFamily="34" charset="0"/>
              </a:rPr>
              <a:t>– Pozicije televizijskih kamera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I.29 </a:t>
            </a:r>
            <a:r>
              <a:rPr lang="hr-HR" sz="1600" b="1">
                <a:latin typeface="Calibri" panose="020F0502020204030204" pitchFamily="34" charset="0"/>
                <a:ea typeface="Calibri" panose="020F0502020204030204" pitchFamily="34" charset="0"/>
                <a:cs typeface="Calibri" panose="020F0502020204030204" pitchFamily="34" charset="0"/>
              </a:rPr>
              <a:t>– Umjetna trava</a:t>
            </a:r>
            <a:r>
              <a:rPr lang="hr-HR" sz="1600">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I.47 </a:t>
            </a:r>
            <a:r>
              <a:rPr lang="hr-HR" sz="1600" b="1">
                <a:latin typeface="Calibri" panose="020F0502020204030204" pitchFamily="34" charset="0"/>
                <a:ea typeface="Calibri" panose="020F0502020204030204" pitchFamily="34" charset="0"/>
                <a:cs typeface="Calibri" panose="020F0502020204030204" pitchFamily="34" charset="0"/>
              </a:rPr>
              <a:t>– Televizijski studiji</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I.31 </a:t>
            </a:r>
            <a:r>
              <a:rPr lang="hr-HR" sz="1600" b="1">
                <a:latin typeface="Calibri" panose="020F0502020204030204" pitchFamily="34" charset="0"/>
                <a:ea typeface="Calibri" panose="020F0502020204030204" pitchFamily="34" charset="0"/>
                <a:cs typeface="Calibri" panose="020F0502020204030204" pitchFamily="34" charset="0"/>
              </a:rPr>
              <a:t>– Klupe - zaštitne kabine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I.49 </a:t>
            </a:r>
            <a:r>
              <a:rPr lang="hr-HR" sz="1600" b="1">
                <a:latin typeface="Calibri" panose="020F0502020204030204" pitchFamily="34" charset="0"/>
                <a:ea typeface="Calibri" panose="020F0502020204030204" pitchFamily="34" charset="0"/>
                <a:cs typeface="Calibri" panose="020F0502020204030204" pitchFamily="34" charset="0"/>
              </a:rPr>
              <a:t>– Područje za televizijske kamione</a:t>
            </a:r>
          </a:p>
          <a:p>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I.32 </a:t>
            </a:r>
            <a:r>
              <a:rPr lang="hr-HR" sz="1600" b="1">
                <a:latin typeface="Calibri" panose="020F0502020204030204" pitchFamily="34" charset="0"/>
                <a:ea typeface="Calibri" panose="020F0502020204030204" pitchFamily="34" charset="0"/>
                <a:cs typeface="Calibri" panose="020F0502020204030204" pitchFamily="34" charset="0"/>
              </a:rPr>
              <a:t>– Vrata i rezervna vrata		</a:t>
            </a:r>
            <a:r>
              <a:rPr lang="hr-HR" sz="16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I.56 </a:t>
            </a:r>
            <a:r>
              <a:rPr lang="hr-HR" sz="1600" b="1">
                <a:latin typeface="Calibri" panose="020F0502020204030204" pitchFamily="34" charset="0"/>
                <a:ea typeface="Calibri" panose="020F0502020204030204" pitchFamily="34" charset="0"/>
                <a:cs typeface="Calibri" panose="020F0502020204030204" pitchFamily="34" charset="0"/>
              </a:rPr>
              <a:t>- Parking</a:t>
            </a:r>
            <a:endParaRPr lang="hr-HR">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1229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AFD9-97E6-DA47-E6DA-5ECAEC830E8C}"/>
            </a:ext>
          </a:extLst>
        </p:cNvPr>
        <p:cNvGrpSpPr/>
        <p:nvPr/>
      </p:nvGrpSpPr>
      <p:grpSpPr>
        <a:xfrm>
          <a:off x="0" y="0"/>
          <a:ext cx="0" cy="0"/>
          <a:chOff x="0" y="0"/>
          <a:chExt cx="0" cy="0"/>
        </a:xfrm>
      </p:grpSpPr>
      <p:sp>
        <p:nvSpPr>
          <p:cNvPr id="8" name="Text Placeholder 12">
            <a:extLst>
              <a:ext uri="{FF2B5EF4-FFF2-40B4-BE49-F238E27FC236}">
                <a16:creationId xmlns:a16="http://schemas.microsoft.com/office/drawing/2014/main" id="{17807B7D-98A1-1920-C00A-C66753FA5226}"/>
              </a:ext>
            </a:extLst>
          </p:cNvPr>
          <p:cNvSpPr txBox="1">
            <a:spLocks/>
          </p:cNvSpPr>
          <p:nvPr/>
        </p:nvSpPr>
        <p:spPr>
          <a:xfrm>
            <a:off x="811567" y="813792"/>
            <a:ext cx="10551850" cy="714042"/>
          </a:xfrm>
          <a:prstGeom prst="rect">
            <a:avLst/>
          </a:prstGeom>
        </p:spPr>
        <p:txBody>
          <a:bodyPr vert="horz" lIns="0" tIns="45720" rIns="0" bIns="45720" rtlCol="0" anchor="b" anchorCtr="0">
            <a:spAutoFit/>
          </a:bodyPr>
          <a:lstStyle>
            <a:lvl1pPr marL="0" indent="0" algn="l" defTabSz="914400" rtl="0" eaLnBrk="1" latinLnBrk="0" hangingPunct="1">
              <a:lnSpc>
                <a:spcPct val="80000"/>
              </a:lnSpc>
              <a:spcBef>
                <a:spcPts val="1000"/>
              </a:spcBef>
              <a:buFont typeface="Arial" panose="020B0604020202020204" pitchFamily="34" charset="0"/>
              <a:buNone/>
              <a:defRPr sz="30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 </a:t>
            </a:r>
            <a:r>
              <a:rPr lang="hr-HR" sz="1800" b="1">
                <a:latin typeface="Calibri" panose="020F0502020204030204" pitchFamily="34" charset="0"/>
                <a:ea typeface="Calibri" panose="020F0502020204030204" pitchFamily="34" charset="0"/>
                <a:cs typeface="Calibri" panose="020F0502020204030204" pitchFamily="34" charset="0"/>
              </a:rPr>
              <a:t>)</a:t>
            </a:r>
          </a:p>
        </p:txBody>
      </p:sp>
      <p:sp>
        <p:nvSpPr>
          <p:cNvPr id="9" name="Text Placeholder 8">
            <a:extLst>
              <a:ext uri="{FF2B5EF4-FFF2-40B4-BE49-F238E27FC236}">
                <a16:creationId xmlns:a16="http://schemas.microsoft.com/office/drawing/2014/main" id="{90578F2A-CE43-85DB-269C-A27C496A3FE8}"/>
              </a:ext>
            </a:extLst>
          </p:cNvPr>
          <p:cNvSpPr>
            <a:spLocks noGrp="1"/>
          </p:cNvSpPr>
          <p:nvPr>
            <p:ph type="body" sz="quarter" idx="14"/>
          </p:nvPr>
        </p:nvSpPr>
        <p:spPr>
          <a:xfrm>
            <a:off x="811567" y="1604479"/>
            <a:ext cx="10756037" cy="67074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Izmjene i dopune Pravilnika: </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86088E4-62C6-10A9-F780-96C178A86AF5}"/>
              </a:ext>
            </a:extLst>
          </p:cNvPr>
          <p:cNvSpPr txBox="1"/>
          <p:nvPr/>
        </p:nvSpPr>
        <p:spPr>
          <a:xfrm>
            <a:off x="624396" y="2332851"/>
            <a:ext cx="10377996" cy="861774"/>
          </a:xfrm>
          <a:prstGeom prst="rect">
            <a:avLst/>
          </a:prstGeom>
          <a:noFill/>
        </p:spPr>
        <p:txBody>
          <a:bodyPr wrap="square">
            <a:spAutoFit/>
          </a:bodyPr>
          <a:lstStyle/>
          <a:p>
            <a:pPr algn="ctr"/>
            <a:endParaRPr lang="hr-HR">
              <a:highlight>
                <a:srgbClr val="FFFF00"/>
              </a:highlight>
            </a:endParaRPr>
          </a:p>
          <a:p>
            <a:pPr algn="ctr"/>
            <a:r>
              <a:rPr lang="hr-HR" b="1" i="1" kern="100">
                <a:latin typeface="Calibri" panose="020F0502020204030204" pitchFamily="34" charset="0"/>
                <a:ea typeface="Calibri" panose="020F0502020204030204" pitchFamily="34" charset="0"/>
                <a:cs typeface="Calibri" panose="020F0502020204030204" pitchFamily="34" charset="0"/>
              </a:rPr>
              <a:t>PRAVNI Kriteriji</a:t>
            </a:r>
            <a:endParaRPr lang="hr-HR" sz="1400" b="1">
              <a:latin typeface="Calibri" panose="020F0502020204030204" pitchFamily="34" charset="0"/>
              <a:ea typeface="Calibri" panose="020F0502020204030204" pitchFamily="34" charset="0"/>
              <a:cs typeface="Calibri" panose="020F0502020204030204" pitchFamily="34" charset="0"/>
            </a:endParaRPr>
          </a:p>
          <a:p>
            <a:pPr lvl="1"/>
            <a:endParaRPr lang="hr-HR" sz="1400" b="1"/>
          </a:p>
        </p:txBody>
      </p:sp>
      <p:pic>
        <p:nvPicPr>
          <p:cNvPr id="3" name="Picture 2" descr="A blue and white logo&#10;&#10;AI-generated content may be incorrect.">
            <a:extLst>
              <a:ext uri="{FF2B5EF4-FFF2-40B4-BE49-F238E27FC236}">
                <a16:creationId xmlns:a16="http://schemas.microsoft.com/office/drawing/2014/main" id="{F98C64D0-5179-AFC7-265B-D6CF2CB553CE}"/>
              </a:ext>
            </a:extLst>
          </p:cNvPr>
          <p:cNvPicPr>
            <a:picLocks noChangeAspect="1"/>
          </p:cNvPicPr>
          <p:nvPr/>
        </p:nvPicPr>
        <p:blipFill>
          <a:blip r:embed="rId3"/>
          <a:stretch>
            <a:fillRect/>
          </a:stretch>
        </p:blipFill>
        <p:spPr>
          <a:xfrm>
            <a:off x="2973498" y="3453803"/>
            <a:ext cx="2540334" cy="823892"/>
          </a:xfrm>
          <a:prstGeom prst="rect">
            <a:avLst/>
          </a:prstGeom>
          <a:ln>
            <a:solidFill>
              <a:schemeClr val="tx1"/>
            </a:solidFill>
            <a:prstDash val="solid"/>
          </a:ln>
        </p:spPr>
      </p:pic>
      <p:pic>
        <p:nvPicPr>
          <p:cNvPr id="4" name="Picture 3" descr="A black text on a white background&#10;&#10;AI-generated content may be incorrect.">
            <a:extLst>
              <a:ext uri="{FF2B5EF4-FFF2-40B4-BE49-F238E27FC236}">
                <a16:creationId xmlns:a16="http://schemas.microsoft.com/office/drawing/2014/main" id="{76287252-95D7-1DF8-C59B-27B9CCACE24C}"/>
              </a:ext>
            </a:extLst>
          </p:cNvPr>
          <p:cNvPicPr>
            <a:picLocks noChangeAspect="1"/>
          </p:cNvPicPr>
          <p:nvPr/>
        </p:nvPicPr>
        <p:blipFill>
          <a:blip r:embed="rId4"/>
          <a:stretch>
            <a:fillRect/>
          </a:stretch>
        </p:blipFill>
        <p:spPr>
          <a:xfrm>
            <a:off x="5980177" y="3445422"/>
            <a:ext cx="3639312" cy="832273"/>
          </a:xfrm>
          <a:prstGeom prst="rect">
            <a:avLst/>
          </a:prstGeom>
          <a:ln>
            <a:solidFill>
              <a:schemeClr val="tx1"/>
            </a:solidFill>
            <a:prstDash val="solid"/>
          </a:ln>
        </p:spPr>
      </p:pic>
    </p:spTree>
    <p:extLst>
      <p:ext uri="{BB962C8B-B14F-4D97-AF65-F5344CB8AC3E}">
        <p14:creationId xmlns:p14="http://schemas.microsoft.com/office/powerpoint/2010/main" val="33485440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37EC-9CA7-A176-5186-83F9106AB857}"/>
            </a:ext>
          </a:extLst>
        </p:cNvPr>
        <p:cNvGrpSpPr/>
        <p:nvPr/>
      </p:nvGrpSpPr>
      <p:grpSpPr>
        <a:xfrm>
          <a:off x="0" y="0"/>
          <a:ext cx="0" cy="0"/>
          <a:chOff x="0" y="0"/>
          <a:chExt cx="0" cy="0"/>
        </a:xfrm>
      </p:grpSpPr>
      <p:sp>
        <p:nvSpPr>
          <p:cNvPr id="8" name="Text Placeholder 12">
            <a:extLst>
              <a:ext uri="{FF2B5EF4-FFF2-40B4-BE49-F238E27FC236}">
                <a16:creationId xmlns:a16="http://schemas.microsoft.com/office/drawing/2014/main" id="{78870B8E-A4E7-AE40-6FFC-C533E444DEB9}"/>
              </a:ext>
            </a:extLst>
          </p:cNvPr>
          <p:cNvSpPr txBox="1">
            <a:spLocks/>
          </p:cNvSpPr>
          <p:nvPr/>
        </p:nvSpPr>
        <p:spPr>
          <a:xfrm>
            <a:off x="811567" y="640056"/>
            <a:ext cx="10551850" cy="714042"/>
          </a:xfrm>
          <a:prstGeom prst="rect">
            <a:avLst/>
          </a:prstGeom>
        </p:spPr>
        <p:txBody>
          <a:bodyPr vert="horz" lIns="0" tIns="45720" rIns="0" bIns="45720" rtlCol="0" anchor="b" anchorCtr="0">
            <a:spAutoFit/>
          </a:bodyPr>
          <a:lstStyle>
            <a:lvl1pPr marL="0" indent="0" algn="l" defTabSz="914400" rtl="0" eaLnBrk="1" latinLnBrk="0" hangingPunct="1">
              <a:lnSpc>
                <a:spcPct val="80000"/>
              </a:lnSpc>
              <a:spcBef>
                <a:spcPts val="1000"/>
              </a:spcBef>
              <a:buFont typeface="Arial" panose="020B0604020202020204" pitchFamily="34" charset="0"/>
              <a:buNone/>
              <a:defRPr sz="30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a:t>
            </a:r>
            <a:r>
              <a:rPr lang="pl-PL" sz="180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hr-HR" sz="1800" b="1">
                <a:latin typeface="Calibri" panose="020F0502020204030204" pitchFamily="34" charset="0"/>
                <a:ea typeface="Calibri" panose="020F0502020204030204" pitchFamily="34" charset="0"/>
                <a:cs typeface="Calibri" panose="020F0502020204030204" pitchFamily="34" charset="0"/>
              </a:rPr>
              <a:t>)</a:t>
            </a:r>
          </a:p>
        </p:txBody>
      </p:sp>
      <p:sp>
        <p:nvSpPr>
          <p:cNvPr id="9" name="Text Placeholder 8">
            <a:extLst>
              <a:ext uri="{FF2B5EF4-FFF2-40B4-BE49-F238E27FC236}">
                <a16:creationId xmlns:a16="http://schemas.microsoft.com/office/drawing/2014/main" id="{56C45037-BEF2-F48D-B0AA-C3CF1CA78DD5}"/>
              </a:ext>
            </a:extLst>
          </p:cNvPr>
          <p:cNvSpPr>
            <a:spLocks noGrp="1"/>
          </p:cNvSpPr>
          <p:nvPr>
            <p:ph type="body" sz="quarter" idx="14"/>
          </p:nvPr>
        </p:nvSpPr>
        <p:spPr>
          <a:xfrm>
            <a:off x="811567" y="1479054"/>
            <a:ext cx="10756037" cy="67074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Izmjene i dopune Pravilnika: </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Pregled značajnih izmjena i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dopuna_Pravilnika</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o licenciranju i financijskoj održivosti klubova </a:t>
            </a:r>
            <a:r>
              <a:rPr lang="hr-HR" b="1" i="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HNS_studeni</a:t>
            </a:r>
            <a:r>
              <a:rPr lang="hr-HR" b="1"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2025</a:t>
            </a:r>
            <a:endParaRPr lang="hr-HR"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9B0EE58-ACD2-CAB1-A513-E92EE4B1EB4C}"/>
              </a:ext>
            </a:extLst>
          </p:cNvPr>
          <p:cNvSpPr txBox="1"/>
          <p:nvPr/>
        </p:nvSpPr>
        <p:spPr>
          <a:xfrm>
            <a:off x="580103" y="2414484"/>
            <a:ext cx="7677310" cy="2277547"/>
          </a:xfrm>
          <a:prstGeom prst="rect">
            <a:avLst/>
          </a:prstGeom>
          <a:noFill/>
        </p:spPr>
        <p:txBody>
          <a:bodyPr wrap="square">
            <a:spAutoFit/>
          </a:bodyPr>
          <a:lstStyle/>
          <a:p>
            <a:pPr algn="ctr"/>
            <a:r>
              <a:rPr lang="hr-HR" b="1" i="1" kern="100">
                <a:latin typeface="Calibri" panose="020F0502020204030204" pitchFamily="34" charset="0"/>
                <a:ea typeface="Calibri" panose="020F0502020204030204" pitchFamily="34" charset="0"/>
                <a:cs typeface="Calibri" panose="020F0502020204030204" pitchFamily="34" charset="0"/>
              </a:rPr>
              <a:t>FINANCIJSKI Kriteriji</a:t>
            </a:r>
            <a:endParaRPr lang="hr-HR" sz="1400" b="1">
              <a:latin typeface="Calibri" panose="020F0502020204030204" pitchFamily="34" charset="0"/>
              <a:ea typeface="Calibri" panose="020F0502020204030204" pitchFamily="34" charset="0"/>
              <a:cs typeface="Calibri" panose="020F0502020204030204" pitchFamily="34" charset="0"/>
            </a:endParaRPr>
          </a:p>
          <a:p>
            <a:pPr lvl="1"/>
            <a:endParaRPr lang="hr-HR" sz="1400" b="1">
              <a:latin typeface="Calibri" panose="020F0502020204030204" pitchFamily="34" charset="0"/>
              <a:ea typeface="Calibri" panose="020F0502020204030204" pitchFamily="34" charset="0"/>
              <a:cs typeface="Calibri" panose="020F0502020204030204" pitchFamily="34" charset="0"/>
            </a:endParaRPr>
          </a:p>
          <a:p>
            <a:pPr lvl="1"/>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F.01 </a:t>
            </a:r>
            <a:r>
              <a:rPr lang="hr-HR" sz="1600" b="1">
                <a:latin typeface="Calibri" panose="020F0502020204030204" pitchFamily="34" charset="0"/>
                <a:ea typeface="Calibri" panose="020F0502020204030204" pitchFamily="34" charset="0"/>
                <a:cs typeface="Calibri" panose="020F0502020204030204" pitchFamily="34" charset="0"/>
              </a:rPr>
              <a:t>– dodan </a:t>
            </a:r>
            <a:r>
              <a:rPr lang="hr-HR" sz="1600" b="1" i="1">
                <a:latin typeface="Calibri" panose="020F0502020204030204" pitchFamily="34" charset="0"/>
                <a:ea typeface="Calibri" panose="020F0502020204030204" pitchFamily="34" charset="0"/>
                <a:cs typeface="Calibri" panose="020F0502020204030204" pitchFamily="34" charset="0"/>
              </a:rPr>
              <a:t>ili</a:t>
            </a:r>
            <a:r>
              <a:rPr lang="hr-HR" sz="1600" b="1">
                <a:latin typeface="Calibri" panose="020F0502020204030204" pitchFamily="34" charset="0"/>
                <a:ea typeface="Calibri" panose="020F0502020204030204" pitchFamily="34" charset="0"/>
                <a:cs typeface="Calibri" panose="020F0502020204030204" pitchFamily="34" charset="0"/>
              </a:rPr>
              <a:t> kod opisa opsega izvještavanja</a:t>
            </a:r>
          </a:p>
          <a:p>
            <a:pPr lvl="1"/>
            <a:endParaRPr lang="hr-HR" sz="1600" b="1">
              <a:latin typeface="Calibri" panose="020F0502020204030204" pitchFamily="34" charset="0"/>
              <a:ea typeface="Calibri" panose="020F0502020204030204" pitchFamily="34" charset="0"/>
              <a:cs typeface="Calibri" panose="020F0502020204030204" pitchFamily="34" charset="0"/>
            </a:endParaRPr>
          </a:p>
          <a:p>
            <a:pPr lvl="1"/>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F.02 </a:t>
            </a: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b="1" u="sng">
                <a:solidFill>
                  <a:srgbClr val="FF0000"/>
                </a:solidFill>
                <a:latin typeface="Calibri" panose="020F0502020204030204" pitchFamily="34" charset="0"/>
                <a:ea typeface="Calibri" panose="020F0502020204030204" pitchFamily="34" charset="0"/>
                <a:cs typeface="Calibri" panose="020F0502020204030204" pitchFamily="34" charset="0"/>
              </a:rPr>
              <a:t>obvezni revidirani GFI </a:t>
            </a:r>
            <a:r>
              <a:rPr lang="hr-HR" sz="1600" b="1">
                <a:latin typeface="Calibri" panose="020F0502020204030204" pitchFamily="34" charset="0"/>
                <a:ea typeface="Calibri" panose="020F0502020204030204" pitchFamily="34" charset="0"/>
                <a:cs typeface="Calibri" panose="020F0502020204030204" pitchFamily="34" charset="0"/>
              </a:rPr>
              <a:t>i obvezna </a:t>
            </a:r>
            <a:r>
              <a:rPr lang="hr-HR" sz="1600" b="1" u="sng">
                <a:solidFill>
                  <a:srgbClr val="FF0000"/>
                </a:solidFill>
                <a:latin typeface="Calibri" panose="020F0502020204030204" pitchFamily="34" charset="0"/>
                <a:ea typeface="Calibri" panose="020F0502020204030204" pitchFamily="34" charset="0"/>
                <a:cs typeface="Calibri" panose="020F0502020204030204" pitchFamily="34" charset="0"/>
              </a:rPr>
              <a:t>izvješća revizora </a:t>
            </a:r>
            <a:r>
              <a:rPr lang="hr-HR" sz="1600" b="1">
                <a:latin typeface="Calibri" panose="020F0502020204030204" pitchFamily="34" charset="0"/>
                <a:ea typeface="Calibri" panose="020F0502020204030204" pitchFamily="34" charset="0"/>
                <a:cs typeface="Calibri" panose="020F0502020204030204" pitchFamily="34" charset="0"/>
              </a:rPr>
              <a:t>po kriterijima F.02, F.05, F.06, F.07 i F.09  za Licencu za UEFA-ina ženska klupska natjecanja </a:t>
            </a:r>
          </a:p>
          <a:p>
            <a:pPr lvl="1"/>
            <a:endParaRPr lang="hr-HR" sz="1600" b="1">
              <a:latin typeface="Calibri" panose="020F0502020204030204" pitchFamily="34" charset="0"/>
              <a:ea typeface="Calibri" panose="020F0502020204030204" pitchFamily="34" charset="0"/>
              <a:cs typeface="Calibri" panose="020F0502020204030204" pitchFamily="34" charset="0"/>
            </a:endParaRPr>
          </a:p>
          <a:p>
            <a:pPr lvl="1"/>
            <a:r>
              <a:rPr lang="hr-HR" sz="1600" b="1" i="1">
                <a:solidFill>
                  <a:srgbClr val="FF0000"/>
                </a:solidFill>
                <a:latin typeface="Calibri" panose="020F0502020204030204" pitchFamily="34" charset="0"/>
                <a:ea typeface="Calibri" panose="020F0502020204030204" pitchFamily="34" charset="0"/>
                <a:cs typeface="Calibri" panose="020F0502020204030204" pitchFamily="34" charset="0"/>
              </a:rPr>
              <a:t>F.04 </a:t>
            </a:r>
            <a:r>
              <a:rPr lang="hr-HR" sz="1600" b="1">
                <a:latin typeface="Calibri" panose="020F0502020204030204" pitchFamily="34" charset="0"/>
                <a:ea typeface="Calibri" panose="020F0502020204030204" pitchFamily="34" charset="0"/>
                <a:cs typeface="Calibri" panose="020F0502020204030204" pitchFamily="34" charset="0"/>
              </a:rPr>
              <a:t>– Pravilo ,Neto kapital’ – za Drugu NL – kriterij stupnja B</a:t>
            </a:r>
            <a:endParaRPr lang="hr-HR" sz="1400" b="1">
              <a:latin typeface="Calibri" panose="020F0502020204030204" pitchFamily="34" charset="0"/>
              <a:ea typeface="Calibri" panose="020F0502020204030204" pitchFamily="34" charset="0"/>
              <a:cs typeface="Calibri" panose="020F0502020204030204" pitchFamily="34" charset="0"/>
            </a:endParaRPr>
          </a:p>
          <a:p>
            <a:pPr lvl="1"/>
            <a:endParaRPr lang="hr-HR" sz="1400" b="1"/>
          </a:p>
        </p:txBody>
      </p:sp>
      <p:pic>
        <p:nvPicPr>
          <p:cNvPr id="6" name="Picture 4">
            <a:extLst>
              <a:ext uri="{FF2B5EF4-FFF2-40B4-BE49-F238E27FC236}">
                <a16:creationId xmlns:a16="http://schemas.microsoft.com/office/drawing/2014/main" id="{7AD572BC-6472-B8A9-8C64-B176667F0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413" y="2289528"/>
            <a:ext cx="257175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42106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BB8F2-4B6F-B074-8345-97C29CFC3DD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2E676A4-DA24-E94F-D646-F89E3FCDED7C}"/>
              </a:ext>
            </a:extLst>
          </p:cNvPr>
          <p:cNvSpPr>
            <a:spLocks noGrp="1"/>
          </p:cNvSpPr>
          <p:nvPr>
            <p:ph type="body" sz="quarter" idx="19"/>
          </p:nvPr>
        </p:nvSpPr>
        <p:spPr>
          <a:xfrm>
            <a:off x="923534" y="702373"/>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SPORTSKI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4B60C9D-BE80-D95A-7F47-566490564268}"/>
              </a:ext>
            </a:extLst>
          </p:cNvPr>
          <p:cNvSpPr txBox="1"/>
          <p:nvPr/>
        </p:nvSpPr>
        <p:spPr>
          <a:xfrm>
            <a:off x="687180" y="1561165"/>
            <a:ext cx="7383800" cy="2554545"/>
          </a:xfrm>
          <a:prstGeom prst="rect">
            <a:avLst/>
          </a:prstGeom>
          <a:noFill/>
        </p:spPr>
        <p:txBody>
          <a:bodyPr wrap="square">
            <a:spAutoFit/>
          </a:bodyPr>
          <a:lstStyle/>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Dostavljati ispunjene </a:t>
            </a:r>
            <a:r>
              <a:rPr lang="hr-HR" sz="1600" b="1">
                <a:latin typeface="Calibri" panose="020F0502020204030204" pitchFamily="34" charset="0"/>
                <a:ea typeface="Calibri" panose="020F0502020204030204" pitchFamily="34" charset="0"/>
                <a:cs typeface="Calibri" panose="020F0502020204030204" pitchFamily="34" charset="0"/>
              </a:rPr>
              <a:t>propisane obrasce (S.pr 02-1, S.pr 03-1…) </a:t>
            </a:r>
            <a:r>
              <a:rPr lang="hr-HR" sz="1600">
                <a:latin typeface="Calibri" panose="020F0502020204030204" pitchFamily="34" charset="0"/>
                <a:ea typeface="Calibri" panose="020F0502020204030204" pitchFamily="34" charset="0"/>
                <a:cs typeface="Calibri" panose="020F0502020204030204" pitchFamily="34" charset="0"/>
              </a:rPr>
              <a:t>– ne dostavljati izjave gdje se one ne traže !</a:t>
            </a:r>
          </a:p>
          <a:p>
            <a:pPr lvl="1"/>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Paziti da svi dokumenti budu potpisani od strane ovlaštene osobe </a:t>
            </a:r>
            <a:r>
              <a:rPr lang="hr-HR" sz="1600" b="1">
                <a:latin typeface="Calibri" panose="020F0502020204030204" pitchFamily="34" charset="0"/>
                <a:ea typeface="Calibri" panose="020F0502020204030204" pitchFamily="34" charset="0"/>
                <a:cs typeface="Calibri" panose="020F0502020204030204" pitchFamily="34" charset="0"/>
              </a:rPr>
              <a:t>i liječnika</a:t>
            </a:r>
            <a:r>
              <a:rPr lang="hr-HR" sz="1600">
                <a:latin typeface="Calibri" panose="020F0502020204030204" pitchFamily="34" charset="0"/>
                <a:ea typeface="Calibri" panose="020F0502020204030204" pitchFamily="34" charset="0"/>
                <a:cs typeface="Calibri" panose="020F0502020204030204" pitchFamily="34" charset="0"/>
              </a:rPr>
              <a:t> kluba (gdje se to traži)</a:t>
            </a:r>
          </a:p>
          <a:p>
            <a:pPr lvl="1"/>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Dostavljati </a:t>
            </a:r>
            <a:r>
              <a:rPr lang="hr-HR" sz="1600" b="1">
                <a:latin typeface="Calibri" panose="020F0502020204030204" pitchFamily="34" charset="0"/>
                <a:ea typeface="Calibri" panose="020F0502020204030204" pitchFamily="34" charset="0"/>
                <a:cs typeface="Calibri" panose="020F0502020204030204" pitchFamily="34" charset="0"/>
              </a:rPr>
              <a:t>odvojene popise </a:t>
            </a:r>
            <a:r>
              <a:rPr lang="hr-HR" sz="1600">
                <a:latin typeface="Calibri" panose="020F0502020204030204" pitchFamily="34" charset="0"/>
                <a:ea typeface="Calibri" panose="020F0502020204030204" pitchFamily="34" charset="0"/>
                <a:cs typeface="Calibri" panose="020F0502020204030204" pitchFamily="34" charset="0"/>
              </a:rPr>
              <a:t>igrača/</a:t>
            </a:r>
            <a:r>
              <a:rPr lang="hr-HR" sz="1600" err="1">
                <a:latin typeface="Calibri" panose="020F0502020204030204" pitchFamily="34" charset="0"/>
                <a:ea typeface="Calibri" panose="020F0502020204030204" pitchFamily="34" charset="0"/>
                <a:cs typeface="Calibri" panose="020F0502020204030204" pitchFamily="34" charset="0"/>
              </a:rPr>
              <a:t>ica</a:t>
            </a:r>
            <a:r>
              <a:rPr lang="hr-HR" sz="1600">
                <a:latin typeface="Calibri" panose="020F0502020204030204" pitchFamily="34" charset="0"/>
                <a:ea typeface="Calibri" panose="020F0502020204030204" pitchFamily="34" charset="0"/>
                <a:cs typeface="Calibri" panose="020F0502020204030204" pitchFamily="34" charset="0"/>
              </a:rPr>
              <a:t> mlađih kategorija (ispuniti obrazac S.03-2 za svaku kategoriju zasebno i učitati ih na poveznicu kluba zasebno – </a:t>
            </a:r>
          </a:p>
          <a:p>
            <a:pPr lvl="1"/>
            <a:r>
              <a:rPr lang="hr-HR" sz="1600" b="1">
                <a:latin typeface="Calibri" panose="020F0502020204030204" pitchFamily="34" charset="0"/>
                <a:ea typeface="Calibri" panose="020F0502020204030204" pitchFamily="34" charset="0"/>
                <a:cs typeface="Calibri" panose="020F0502020204030204" pitchFamily="34" charset="0"/>
              </a:rPr>
              <a:t>      ne spajati </a:t>
            </a:r>
            <a:r>
              <a:rPr lang="hr-HR" sz="1600">
                <a:latin typeface="Calibri" panose="020F0502020204030204" pitchFamily="34" charset="0"/>
                <a:ea typeface="Calibri" panose="020F0502020204030204" pitchFamily="34" charset="0"/>
                <a:cs typeface="Calibri" panose="020F0502020204030204" pitchFamily="34" charset="0"/>
              </a:rPr>
              <a:t>u jedan pdf dokument! )</a:t>
            </a:r>
          </a:p>
          <a:p>
            <a:pPr lvl="1"/>
            <a:endParaRPr lang="hr-HR" sz="1600"/>
          </a:p>
        </p:txBody>
      </p:sp>
      <p:pic>
        <p:nvPicPr>
          <p:cNvPr id="3" name="Picture 2" descr="Football player standing on pitch, with foot on football, and spectators on bleachers">
            <a:extLst>
              <a:ext uri="{FF2B5EF4-FFF2-40B4-BE49-F238E27FC236}">
                <a16:creationId xmlns:a16="http://schemas.microsoft.com/office/drawing/2014/main" id="{329E73D4-C4A9-E732-7417-EF5760920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244" y="3638939"/>
            <a:ext cx="3793205" cy="2133757"/>
          </a:xfrm>
          <a:prstGeom prst="rect">
            <a:avLst/>
          </a:prstGeom>
        </p:spPr>
      </p:pic>
    </p:spTree>
    <p:extLst>
      <p:ext uri="{BB962C8B-B14F-4D97-AF65-F5344CB8AC3E}">
        <p14:creationId xmlns:p14="http://schemas.microsoft.com/office/powerpoint/2010/main" val="10708525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82F5-7C55-3F1C-174C-C174B4CC747C}"/>
            </a:ext>
          </a:extLst>
        </p:cNvPr>
        <p:cNvGrpSpPr/>
        <p:nvPr/>
      </p:nvGrpSpPr>
      <p:grpSpPr>
        <a:xfrm>
          <a:off x="0" y="0"/>
          <a:ext cx="0" cy="0"/>
          <a:chOff x="0" y="0"/>
          <a:chExt cx="0" cy="0"/>
        </a:xfrm>
      </p:grpSpPr>
      <p:pic>
        <p:nvPicPr>
          <p:cNvPr id="16" name="Picture 15" descr="A billboard with two women wearing football jerseys&#10;&#10;AI-generated content may be incorrect.">
            <a:extLst>
              <a:ext uri="{FF2B5EF4-FFF2-40B4-BE49-F238E27FC236}">
                <a16:creationId xmlns:a16="http://schemas.microsoft.com/office/drawing/2014/main" id="{CC9E353C-C775-7DF3-4B9F-1E1476F90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977" y="1278294"/>
            <a:ext cx="3495293" cy="1968760"/>
          </a:xfrm>
          <a:prstGeom prst="rect">
            <a:avLst/>
          </a:prstGeom>
          <a:effectLst>
            <a:glow rad="139700">
              <a:schemeClr val="accent1">
                <a:satMod val="175000"/>
                <a:alpha val="40000"/>
              </a:schemeClr>
            </a:glow>
          </a:effectLst>
        </p:spPr>
      </p:pic>
      <p:sp>
        <p:nvSpPr>
          <p:cNvPr id="13" name="Text Placeholder 12">
            <a:extLst>
              <a:ext uri="{FF2B5EF4-FFF2-40B4-BE49-F238E27FC236}">
                <a16:creationId xmlns:a16="http://schemas.microsoft.com/office/drawing/2014/main" id="{FBCD0BD8-FFF0-24AF-22C3-052C7B0726A1}"/>
              </a:ext>
            </a:extLst>
          </p:cNvPr>
          <p:cNvSpPr>
            <a:spLocks noGrp="1"/>
          </p:cNvSpPr>
          <p:nvPr>
            <p:ph type="body" sz="quarter" idx="19"/>
          </p:nvPr>
        </p:nvSpPr>
        <p:spPr>
          <a:xfrm>
            <a:off x="895542" y="658199"/>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SPORTSKI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024D0D2-B4F7-4D3A-CDAE-E47605D46E02}"/>
              </a:ext>
            </a:extLst>
          </p:cNvPr>
          <p:cNvSpPr txBox="1"/>
          <p:nvPr/>
        </p:nvSpPr>
        <p:spPr>
          <a:xfrm>
            <a:off x="360609" y="1173271"/>
            <a:ext cx="4761997" cy="4708981"/>
          </a:xfrm>
          <a:prstGeom prst="rect">
            <a:avLst/>
          </a:prstGeom>
          <a:noFill/>
        </p:spPr>
        <p:txBody>
          <a:bodyPr wrap="square">
            <a:spAutoFit/>
          </a:bodyPr>
          <a:lstStyle/>
          <a:p>
            <a:pPr lvl="1"/>
            <a:r>
              <a:rPr lang="hr-HR" b="1">
                <a:latin typeface="Calibri" panose="020F0502020204030204" pitchFamily="34" charset="0"/>
                <a:ea typeface="Calibri" panose="020F0502020204030204" pitchFamily="34" charset="0"/>
                <a:cs typeface="Calibri" panose="020F0502020204030204" pitchFamily="34" charset="0"/>
              </a:rPr>
              <a:t>S.08 - Potpora razvoju ženskog nogometa </a:t>
            </a:r>
          </a:p>
          <a:p>
            <a:pPr lvl="1"/>
            <a:endParaRPr lang="hr-HR" b="1">
              <a:latin typeface="Calibri" panose="020F0502020204030204" pitchFamily="34" charset="0"/>
              <a:ea typeface="Calibri" panose="020F0502020204030204" pitchFamily="34" charset="0"/>
              <a:cs typeface="Calibri" panose="020F0502020204030204" pitchFamily="34" charset="0"/>
            </a:endParaRPr>
          </a:p>
          <a:p>
            <a:pPr lvl="1"/>
            <a:r>
              <a:rPr lang="hr-HR" b="1">
                <a:latin typeface="Calibri" panose="020F0502020204030204" pitchFamily="34" charset="0"/>
                <a:ea typeface="Calibri" panose="020F0502020204030204" pitchFamily="34" charset="0"/>
                <a:cs typeface="Calibri" panose="020F0502020204030204" pitchFamily="34" charset="0"/>
              </a:rPr>
              <a:t>„Muški” klubovi - primjeri </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Ustupanje terena i prostorija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Ustupanje osoblja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Doniranje opreme i rekvizita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Donacije</a:t>
            </a:r>
          </a:p>
          <a:p>
            <a:pPr lvl="1"/>
            <a:endParaRPr lang="hr-HR" b="1">
              <a:latin typeface="Calibri" panose="020F0502020204030204" pitchFamily="34" charset="0"/>
              <a:ea typeface="Calibri" panose="020F0502020204030204" pitchFamily="34" charset="0"/>
              <a:cs typeface="Calibri" panose="020F0502020204030204" pitchFamily="34" charset="0"/>
            </a:endParaRPr>
          </a:p>
          <a:p>
            <a:pPr lvl="1"/>
            <a:r>
              <a:rPr lang="hr-HR" b="1">
                <a:latin typeface="Calibri" panose="020F0502020204030204" pitchFamily="34" charset="0"/>
                <a:ea typeface="Calibri" panose="020F0502020204030204" pitchFamily="34" charset="0"/>
                <a:cs typeface="Calibri" panose="020F0502020204030204" pitchFamily="34" charset="0"/>
              </a:rPr>
              <a:t>„Ženski” klubovi - primjeri</a:t>
            </a:r>
          </a:p>
          <a:p>
            <a:pPr marL="742950" lvl="1"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Sporazumi o suradnji s „muškim” klubovima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Ustroj škole nogometa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Web stranica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Sponzorstva - kampanje</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Promocija dresova</a:t>
            </a: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Aktivnosti društvene odgovornosti</a:t>
            </a:r>
          </a:p>
          <a:p>
            <a:pPr marL="742950" lvl="1"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lvl="1"/>
            <a:endParaRPr lang="hr-HR" b="1"/>
          </a:p>
        </p:txBody>
      </p:sp>
      <p:pic>
        <p:nvPicPr>
          <p:cNvPr id="8" name="Picture 7" descr="A person holding a football ball&#10;&#10;AI-generated content may be incorrect.">
            <a:extLst>
              <a:ext uri="{FF2B5EF4-FFF2-40B4-BE49-F238E27FC236}">
                <a16:creationId xmlns:a16="http://schemas.microsoft.com/office/drawing/2014/main" id="{E9B7E934-E628-B973-879D-EE039F352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421" y="1748190"/>
            <a:ext cx="2138934" cy="3207774"/>
          </a:xfrm>
          <a:prstGeom prst="rect">
            <a:avLst/>
          </a:prstGeom>
          <a:effectLst>
            <a:glow rad="139700">
              <a:schemeClr val="accent3">
                <a:satMod val="175000"/>
                <a:alpha val="40000"/>
              </a:schemeClr>
            </a:glow>
          </a:effectLst>
        </p:spPr>
      </p:pic>
      <p:pic>
        <p:nvPicPr>
          <p:cNvPr id="14" name="Picture 13" descr="A group of people wearing face masks&#10;&#10;AI-generated content may be incorrect.">
            <a:extLst>
              <a:ext uri="{FF2B5EF4-FFF2-40B4-BE49-F238E27FC236}">
                <a16:creationId xmlns:a16="http://schemas.microsoft.com/office/drawing/2014/main" id="{3CB3ECA7-38A8-091A-4849-DB2880DD3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944" y="3610946"/>
            <a:ext cx="3531326" cy="2207079"/>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409812868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5167-792E-2C98-C83A-26CD792E411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375A038-BCC1-52E8-E732-5B0AADF33344}"/>
              </a:ext>
            </a:extLst>
          </p:cNvPr>
          <p:cNvSpPr>
            <a:spLocks noGrp="1"/>
          </p:cNvSpPr>
          <p:nvPr>
            <p:ph type="body" sz="quarter" idx="19"/>
          </p:nvPr>
        </p:nvSpPr>
        <p:spPr>
          <a:xfrm>
            <a:off x="820075" y="1112354"/>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KRITERIJI DRUŠTVENE ODGOVORNOSTI I ODRŽIVOSTI OKOLIŠA</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FAFEC1D-E78A-47A3-360A-E6693486559A}"/>
              </a:ext>
            </a:extLst>
          </p:cNvPr>
          <p:cNvSpPr txBox="1"/>
          <p:nvPr/>
        </p:nvSpPr>
        <p:spPr>
          <a:xfrm>
            <a:off x="472576" y="1993106"/>
            <a:ext cx="10377996" cy="2585323"/>
          </a:xfrm>
          <a:prstGeom prst="rect">
            <a:avLst/>
          </a:prstGeom>
          <a:noFill/>
        </p:spPr>
        <p:txBody>
          <a:bodyPr wrap="square">
            <a:spAutoFit/>
          </a:bodyPr>
          <a:lstStyle/>
          <a:p>
            <a:pPr lvl="1"/>
            <a:r>
              <a:rPr lang="hr-HR" b="1">
                <a:latin typeface="Calibri" panose="020F0502020204030204" pitchFamily="34" charset="0"/>
                <a:ea typeface="Calibri" panose="020F0502020204030204" pitchFamily="34" charset="0"/>
                <a:cs typeface="Calibri" panose="020F0502020204030204" pitchFamily="34" charset="0"/>
              </a:rPr>
              <a:t>D.01 – Strategija društvene odgovornosti i održivosti okoliša</a:t>
            </a:r>
          </a:p>
          <a:p>
            <a:pPr lvl="1"/>
            <a:endParaRPr lang="hr-HR" sz="1600" b="1">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Treba </a:t>
            </a:r>
            <a:r>
              <a:rPr lang="hr-HR" sz="1600" b="1">
                <a:latin typeface="Calibri" panose="020F0502020204030204" pitchFamily="34" charset="0"/>
                <a:ea typeface="Calibri" panose="020F0502020204030204" pitchFamily="34" charset="0"/>
                <a:cs typeface="Calibri" panose="020F0502020204030204" pitchFamily="34" charset="0"/>
              </a:rPr>
              <a:t>sadržavati</a:t>
            </a:r>
            <a:r>
              <a:rPr lang="hr-HR" sz="1600">
                <a:latin typeface="Calibri" panose="020F0502020204030204" pitchFamily="34" charset="0"/>
                <a:ea typeface="Calibri" panose="020F0502020204030204" pitchFamily="34" charset="0"/>
                <a:cs typeface="Calibri" panose="020F0502020204030204" pitchFamily="34" charset="0"/>
              </a:rPr>
              <a:t> 5 pod-kategorija (jednakost i </a:t>
            </a:r>
            <a:r>
              <a:rPr lang="hr-HR" sz="1600" err="1">
                <a:latin typeface="Calibri" panose="020F0502020204030204" pitchFamily="34" charset="0"/>
                <a:ea typeface="Calibri" panose="020F0502020204030204" pitchFamily="34" charset="0"/>
                <a:cs typeface="Calibri" panose="020F0502020204030204" pitchFamily="34" charset="0"/>
              </a:rPr>
              <a:t>uključivost</a:t>
            </a:r>
            <a:r>
              <a:rPr lang="hr-HR" sz="1600">
                <a:latin typeface="Calibri" panose="020F0502020204030204" pitchFamily="34" charset="0"/>
                <a:ea typeface="Calibri" panose="020F0502020204030204" pitchFamily="34" charset="0"/>
                <a:cs typeface="Calibri" panose="020F0502020204030204" pitchFamily="34" charset="0"/>
              </a:rPr>
              <a:t>, antirasizam, zaštita djece, nogomet za sve i okoliš)</a:t>
            </a:r>
          </a:p>
          <a:p>
            <a:pPr lvl="1"/>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Treba biti jasno definirano </a:t>
            </a:r>
            <a:r>
              <a:rPr lang="hr-HR" sz="1600" b="1">
                <a:latin typeface="Calibri" panose="020F0502020204030204" pitchFamily="34" charset="0"/>
                <a:ea typeface="Calibri" panose="020F0502020204030204" pitchFamily="34" charset="0"/>
                <a:cs typeface="Calibri" panose="020F0502020204030204" pitchFamily="34" charset="0"/>
              </a:rPr>
              <a:t>razdoblje </a:t>
            </a:r>
            <a:r>
              <a:rPr lang="hr-HR" sz="1600">
                <a:latin typeface="Calibri" panose="020F0502020204030204" pitchFamily="34" charset="0"/>
                <a:ea typeface="Calibri" panose="020F0502020204030204" pitchFamily="34" charset="0"/>
                <a:cs typeface="Calibri" panose="020F0502020204030204" pitchFamily="34" charset="0"/>
              </a:rPr>
              <a:t>valjanosti strategije (min. 2-5 godina)</a:t>
            </a:r>
          </a:p>
          <a:p>
            <a:pPr lvl="1"/>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Treba dostaviti </a:t>
            </a:r>
            <a:r>
              <a:rPr lang="hr-HR" sz="1600" b="1">
                <a:latin typeface="Calibri" panose="020F0502020204030204" pitchFamily="34" charset="0"/>
                <a:ea typeface="Calibri" panose="020F0502020204030204" pitchFamily="34" charset="0"/>
                <a:cs typeface="Calibri" panose="020F0502020204030204" pitchFamily="34" charset="0"/>
              </a:rPr>
              <a:t>zapisnik </a:t>
            </a:r>
            <a:r>
              <a:rPr lang="hr-HR" sz="1600">
                <a:latin typeface="Calibri" panose="020F0502020204030204" pitchFamily="34" charset="0"/>
                <a:ea typeface="Calibri" panose="020F0502020204030204" pitchFamily="34" charset="0"/>
                <a:cs typeface="Calibri" panose="020F0502020204030204" pitchFamily="34" charset="0"/>
              </a:rPr>
              <a:t>sa sjednice klupskog tijela koje je službeno usvojilo strategiju (ili drugi dokument koji dokazuje da je strategija službeno usvojena) te </a:t>
            </a:r>
            <a:r>
              <a:rPr lang="hr-HR" sz="1600" b="1">
                <a:latin typeface="Calibri" panose="020F0502020204030204" pitchFamily="34" charset="0"/>
                <a:ea typeface="Calibri" panose="020F0502020204030204" pitchFamily="34" charset="0"/>
                <a:cs typeface="Calibri" panose="020F0502020204030204" pitchFamily="34" charset="0"/>
              </a:rPr>
              <a:t>poveznicu </a:t>
            </a:r>
            <a:r>
              <a:rPr lang="hr-HR" sz="1600">
                <a:latin typeface="Calibri" panose="020F0502020204030204" pitchFamily="34" charset="0"/>
                <a:ea typeface="Calibri" panose="020F0502020204030204" pitchFamily="34" charset="0"/>
                <a:cs typeface="Calibri" panose="020F0502020204030204" pitchFamily="34" charset="0"/>
              </a:rPr>
              <a:t>na mjesto gdje je strategija objavljenja na službenoj internetskoj stranici Kluba</a:t>
            </a:r>
          </a:p>
          <a:p>
            <a:pPr marL="742950" lvl="1" indent="-285750">
              <a:buFont typeface="Arial" panose="020B0604020202020204" pitchFamily="34" charset="0"/>
              <a:buChar char="•"/>
            </a:pPr>
            <a:endParaRPr lang="hr-HR" sz="1600"/>
          </a:p>
        </p:txBody>
      </p:sp>
    </p:spTree>
    <p:extLst>
      <p:ext uri="{BB962C8B-B14F-4D97-AF65-F5344CB8AC3E}">
        <p14:creationId xmlns:p14="http://schemas.microsoft.com/office/powerpoint/2010/main" val="235765663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E30A-9BE5-8DC3-F3CF-4A019B489C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C76F39-1247-F019-375E-BA082C9401C6}"/>
              </a:ext>
            </a:extLst>
          </p:cNvPr>
          <p:cNvSpPr>
            <a:spLocks noGrp="1"/>
          </p:cNvSpPr>
          <p:nvPr>
            <p:ph type="title"/>
          </p:nvPr>
        </p:nvSpPr>
        <p:spPr>
          <a:xfrm>
            <a:off x="811711" y="711408"/>
            <a:ext cx="7307053"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ODJEL ZA LICENCIRANJE KLUBOVA</a:t>
            </a:r>
            <a:endParaRPr lang="en-GB" b="1">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diagram of different colored squares&#10;&#10;AI-generated content may be incorrect.">
            <a:extLst>
              <a:ext uri="{FF2B5EF4-FFF2-40B4-BE49-F238E27FC236}">
                <a16:creationId xmlns:a16="http://schemas.microsoft.com/office/drawing/2014/main" id="{93B063DB-DBE6-ACD5-2503-41555800F2E2}"/>
              </a:ext>
            </a:extLst>
          </p:cNvPr>
          <p:cNvPicPr>
            <a:picLocks noChangeAspect="1"/>
          </p:cNvPicPr>
          <p:nvPr/>
        </p:nvPicPr>
        <p:blipFill>
          <a:blip r:embed="rId2"/>
          <a:stretch>
            <a:fillRect/>
          </a:stretch>
        </p:blipFill>
        <p:spPr>
          <a:xfrm>
            <a:off x="1097625" y="1489340"/>
            <a:ext cx="9996749" cy="3624099"/>
          </a:xfrm>
          <a:prstGeom prst="rect">
            <a:avLst/>
          </a:prstGeom>
        </p:spPr>
      </p:pic>
    </p:spTree>
    <p:extLst>
      <p:ext uri="{BB962C8B-B14F-4D97-AF65-F5344CB8AC3E}">
        <p14:creationId xmlns:p14="http://schemas.microsoft.com/office/powerpoint/2010/main" val="10614252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93E7-3C70-737F-661C-11355D428AA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F9D2901-6D03-78EC-C910-75552A7A8FC8}"/>
              </a:ext>
            </a:extLst>
          </p:cNvPr>
          <p:cNvSpPr>
            <a:spLocks noGrp="1"/>
          </p:cNvSpPr>
          <p:nvPr>
            <p:ph type="body" sz="quarter" idx="19"/>
          </p:nvPr>
        </p:nvSpPr>
        <p:spPr>
          <a:xfrm>
            <a:off x="811567" y="1056936"/>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KRITERIJI DRUŠTVENE ODGOVORNOSTI I ODRŽIVOSTI OKOLIŠA</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24936FB-FCD0-1F9F-B59D-19A8F47BEBE5}"/>
              </a:ext>
            </a:extLst>
          </p:cNvPr>
          <p:cNvSpPr txBox="1"/>
          <p:nvPr/>
        </p:nvSpPr>
        <p:spPr>
          <a:xfrm>
            <a:off x="295294" y="2071700"/>
            <a:ext cx="10377996" cy="2092881"/>
          </a:xfrm>
          <a:prstGeom prst="rect">
            <a:avLst/>
          </a:prstGeom>
          <a:noFill/>
        </p:spPr>
        <p:txBody>
          <a:bodyPr wrap="square">
            <a:spAutoFit/>
          </a:bodyPr>
          <a:lstStyle/>
          <a:p>
            <a:pPr lvl="1"/>
            <a:r>
              <a:rPr lang="hr-HR" b="1">
                <a:latin typeface="Calibri" panose="020F0502020204030204" pitchFamily="34" charset="0"/>
                <a:ea typeface="Calibri" panose="020F0502020204030204" pitchFamily="34" charset="0"/>
                <a:cs typeface="Calibri" panose="020F0502020204030204" pitchFamily="34" charset="0"/>
              </a:rPr>
              <a:t>D.04 – Program mjera zaštite i dobrobiti djece i mladih</a:t>
            </a:r>
          </a:p>
          <a:p>
            <a:pPr lvl="1"/>
            <a:endParaRPr lang="hr-HR" sz="1600" b="1">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Treba sadržavati jasne ciljeve</a:t>
            </a:r>
          </a:p>
          <a:p>
            <a:pPr marL="742950" lvl="1" indent="-285750">
              <a:buFont typeface="Arial" panose="020B0604020202020204" pitchFamily="34" charset="0"/>
              <a:buChar char="•"/>
            </a:pPr>
            <a:endParaRPr lang="hr-HR" sz="1600" b="1">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Treba sadržavati </a:t>
            </a:r>
            <a:r>
              <a:rPr lang="hr-HR" sz="1600" b="1">
                <a:latin typeface="Calibri" panose="020F0502020204030204" pitchFamily="34" charset="0"/>
                <a:ea typeface="Calibri" panose="020F0502020204030204" pitchFamily="34" charset="0"/>
                <a:cs typeface="Calibri" panose="020F0502020204030204" pitchFamily="34" charset="0"/>
              </a:rPr>
              <a:t>mjerljive akcije</a:t>
            </a:r>
            <a:r>
              <a:rPr lang="hr-HR" sz="1600">
                <a:latin typeface="Calibri" panose="020F0502020204030204" pitchFamily="34" charset="0"/>
                <a:ea typeface="Calibri" panose="020F0502020204030204" pitchFamily="34" charset="0"/>
                <a:cs typeface="Calibri" panose="020F0502020204030204" pitchFamily="34" charset="0"/>
              </a:rPr>
              <a:t> u svrhu ispunjavanja ciljeva da bi se mogao mjeriti uspjeh zaštite djece. </a:t>
            </a:r>
          </a:p>
          <a:p>
            <a:pPr lvl="1"/>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Dokumentirajte akcije!!!</a:t>
            </a:r>
            <a:r>
              <a:rPr lang="hr-HR" sz="1600">
                <a:latin typeface="Calibri" panose="020F0502020204030204" pitchFamily="34" charset="0"/>
                <a:ea typeface="Calibri" panose="020F0502020204030204" pitchFamily="34" charset="0"/>
                <a:cs typeface="Calibri" panose="020F0502020204030204" pitchFamily="34" charset="0"/>
              </a:rPr>
              <a:t> - Davatelj licence će tražiti </a:t>
            </a:r>
            <a:r>
              <a:rPr lang="hr-HR" sz="1600" b="1">
                <a:latin typeface="Calibri" panose="020F0502020204030204" pitchFamily="34" charset="0"/>
                <a:ea typeface="Calibri" panose="020F0502020204030204" pitchFamily="34" charset="0"/>
                <a:cs typeface="Calibri" panose="020F0502020204030204" pitchFamily="34" charset="0"/>
              </a:rPr>
              <a:t>izvješće</a:t>
            </a:r>
            <a:r>
              <a:rPr lang="hr-HR" sz="1600">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s fotografijama</a:t>
            </a:r>
            <a:r>
              <a:rPr lang="hr-HR" sz="1600">
                <a:latin typeface="Calibri" panose="020F0502020204030204" pitchFamily="34" charset="0"/>
                <a:ea typeface="Calibri" panose="020F0502020204030204" pitchFamily="34" charset="0"/>
                <a:cs typeface="Calibri" panose="020F0502020204030204" pitchFamily="34" charset="0"/>
              </a:rPr>
              <a:t> o provedenim mjerama i aktivnostima iz programa, kako bi se utvrdilo da se iste i provode.</a:t>
            </a:r>
          </a:p>
        </p:txBody>
      </p:sp>
    </p:spTree>
    <p:extLst>
      <p:ext uri="{BB962C8B-B14F-4D97-AF65-F5344CB8AC3E}">
        <p14:creationId xmlns:p14="http://schemas.microsoft.com/office/powerpoint/2010/main" val="340633605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F700F-D06E-D37E-A288-D7CD185A741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D4D3129-17A1-9D63-C289-2C6DE863C746}"/>
              </a:ext>
            </a:extLst>
          </p:cNvPr>
          <p:cNvSpPr>
            <a:spLocks noGrp="1"/>
          </p:cNvSpPr>
          <p:nvPr>
            <p:ph type="body" sz="quarter" idx="19"/>
          </p:nvPr>
        </p:nvSpPr>
        <p:spPr>
          <a:xfrm>
            <a:off x="820075" y="742899"/>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INFRASTRUKTURNI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1D25D9C-9588-EE46-19E4-B981C2CD1C21}"/>
              </a:ext>
            </a:extLst>
          </p:cNvPr>
          <p:cNvSpPr txBox="1"/>
          <p:nvPr/>
        </p:nvSpPr>
        <p:spPr>
          <a:xfrm>
            <a:off x="271434" y="1305860"/>
            <a:ext cx="10245101" cy="1815882"/>
          </a:xfrm>
          <a:prstGeom prst="rect">
            <a:avLst/>
          </a:prstGeom>
          <a:noFill/>
        </p:spPr>
        <p:txBody>
          <a:bodyPr wrap="square">
            <a:spAutoFit/>
          </a:bodyPr>
          <a:lstStyle/>
          <a:p>
            <a:pPr lvl="1"/>
            <a:r>
              <a:rPr lang="hr-HR" b="1">
                <a:latin typeface="Calibri" panose="020F0502020204030204" pitchFamily="34" charset="0"/>
                <a:ea typeface="Calibri" panose="020F0502020204030204" pitchFamily="34" charset="0"/>
                <a:cs typeface="Calibri" panose="020F0502020204030204" pitchFamily="34" charset="0"/>
              </a:rPr>
              <a:t>Fotografije</a:t>
            </a:r>
          </a:p>
          <a:p>
            <a:pPr marL="742950" lvl="1"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Uredite prostor stadiona prije fotografiranja</a:t>
            </a:r>
          </a:p>
          <a:p>
            <a:pPr marL="742950" lvl="1"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Učitajte jasne, oštre fotografije iz kojih se vidi  sadržaj koji se traži u kriteriju </a:t>
            </a:r>
          </a:p>
          <a:p>
            <a:pPr lvl="1"/>
            <a:endParaRPr lang="hr-HR" sz="1600">
              <a:latin typeface="Calibri" panose="020F0502020204030204" pitchFamily="34" charset="0"/>
              <a:ea typeface="Calibri" panose="020F0502020204030204" pitchFamily="34" charset="0"/>
              <a:cs typeface="Calibri" panose="020F0502020204030204" pitchFamily="34" charset="0"/>
            </a:endParaRPr>
          </a:p>
          <a:p>
            <a:pPr lvl="1"/>
            <a:endParaRPr lang="hr-HR" sz="1400" b="1"/>
          </a:p>
        </p:txBody>
      </p:sp>
      <p:pic>
        <p:nvPicPr>
          <p:cNvPr id="3" name="Picture 2" descr="A close-up of a stadium&#10;&#10;AI-generated content may be incorrect.">
            <a:extLst>
              <a:ext uri="{FF2B5EF4-FFF2-40B4-BE49-F238E27FC236}">
                <a16:creationId xmlns:a16="http://schemas.microsoft.com/office/drawing/2014/main" id="{EEEC3D7D-7010-F816-5954-125979784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109" y="2350009"/>
            <a:ext cx="3355848" cy="3355848"/>
          </a:xfrm>
          <a:prstGeom prst="rect">
            <a:avLst/>
          </a:prstGeom>
        </p:spPr>
      </p:pic>
      <p:pic>
        <p:nvPicPr>
          <p:cNvPr id="7" name="Picture 6" descr="A comparison of doors and toilets&#10;&#10;AI-generated content may be incorrect.">
            <a:extLst>
              <a:ext uri="{FF2B5EF4-FFF2-40B4-BE49-F238E27FC236}">
                <a16:creationId xmlns:a16="http://schemas.microsoft.com/office/drawing/2014/main" id="{A98A250B-8BD4-CF1C-B1F5-FD452DCB99E2}"/>
              </a:ext>
            </a:extLst>
          </p:cNvPr>
          <p:cNvPicPr>
            <a:picLocks noChangeAspect="1"/>
          </p:cNvPicPr>
          <p:nvPr/>
        </p:nvPicPr>
        <p:blipFill>
          <a:blip r:embed="rId3">
            <a:extLst>
              <a:ext uri="{28A0092B-C50C-407E-A947-70E740481C1C}">
                <a14:useLocalDpi xmlns:a14="http://schemas.microsoft.com/office/drawing/2010/main" val="0"/>
              </a:ext>
            </a:extLst>
          </a:blip>
          <a:srcRect t="15625"/>
          <a:stretch>
            <a:fillRect/>
          </a:stretch>
        </p:blipFill>
        <p:spPr>
          <a:xfrm>
            <a:off x="4584193" y="2971799"/>
            <a:ext cx="3023614" cy="2551175"/>
          </a:xfrm>
          <a:prstGeom prst="rect">
            <a:avLst/>
          </a:prstGeom>
        </p:spPr>
      </p:pic>
      <p:pic>
        <p:nvPicPr>
          <p:cNvPr id="9" name="Picture 8" descr="A collage of a stadium and a stadium&#10;&#10;AI-generated content may be incorrect.">
            <a:extLst>
              <a:ext uri="{FF2B5EF4-FFF2-40B4-BE49-F238E27FC236}">
                <a16:creationId xmlns:a16="http://schemas.microsoft.com/office/drawing/2014/main" id="{DE61EBB9-96B0-8B98-B850-9CE2DACBB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73" y="2589276"/>
            <a:ext cx="2843784" cy="2843784"/>
          </a:xfrm>
          <a:prstGeom prst="rect">
            <a:avLst/>
          </a:prstGeom>
        </p:spPr>
      </p:pic>
      <p:pic>
        <p:nvPicPr>
          <p:cNvPr id="4" name="Picture 3">
            <a:extLst>
              <a:ext uri="{FF2B5EF4-FFF2-40B4-BE49-F238E27FC236}">
                <a16:creationId xmlns:a16="http://schemas.microsoft.com/office/drawing/2014/main" id="{4156E6D1-F993-1936-EF7F-210B4C0BD48C}"/>
              </a:ext>
            </a:extLst>
          </p:cNvPr>
          <p:cNvPicPr>
            <a:picLocks noChangeAspect="1"/>
          </p:cNvPicPr>
          <p:nvPr/>
        </p:nvPicPr>
        <p:blipFill>
          <a:blip r:embed="rId5"/>
          <a:stretch>
            <a:fillRect/>
          </a:stretch>
        </p:blipFill>
        <p:spPr>
          <a:xfrm>
            <a:off x="4584193" y="2786121"/>
            <a:ext cx="3057952" cy="304843"/>
          </a:xfrm>
          <a:prstGeom prst="rect">
            <a:avLst/>
          </a:prstGeom>
        </p:spPr>
      </p:pic>
      <p:pic>
        <p:nvPicPr>
          <p:cNvPr id="6" name="Picture 5">
            <a:extLst>
              <a:ext uri="{FF2B5EF4-FFF2-40B4-BE49-F238E27FC236}">
                <a16:creationId xmlns:a16="http://schemas.microsoft.com/office/drawing/2014/main" id="{8E070366-8C4C-B7E3-81F4-13509E6BB3CB}"/>
              </a:ext>
            </a:extLst>
          </p:cNvPr>
          <p:cNvPicPr>
            <a:picLocks noChangeAspect="1"/>
          </p:cNvPicPr>
          <p:nvPr/>
        </p:nvPicPr>
        <p:blipFill>
          <a:blip r:embed="rId5"/>
          <a:stretch>
            <a:fillRect/>
          </a:stretch>
        </p:blipFill>
        <p:spPr>
          <a:xfrm>
            <a:off x="820075" y="2786121"/>
            <a:ext cx="3057952" cy="304843"/>
          </a:xfrm>
          <a:prstGeom prst="rect">
            <a:avLst/>
          </a:prstGeom>
        </p:spPr>
      </p:pic>
    </p:spTree>
    <p:extLst>
      <p:ext uri="{BB962C8B-B14F-4D97-AF65-F5344CB8AC3E}">
        <p14:creationId xmlns:p14="http://schemas.microsoft.com/office/powerpoint/2010/main" val="262721455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90C2-5900-DCF6-C684-22E9C0F96157}"/>
            </a:ext>
          </a:extLst>
        </p:cNvPr>
        <p:cNvGrpSpPr/>
        <p:nvPr/>
      </p:nvGrpSpPr>
      <p:grpSpPr>
        <a:xfrm>
          <a:off x="0" y="0"/>
          <a:ext cx="0" cy="0"/>
          <a:chOff x="0" y="0"/>
          <a:chExt cx="0" cy="0"/>
        </a:xfrm>
      </p:grpSpPr>
      <p:pic>
        <p:nvPicPr>
          <p:cNvPr id="15" name="Picture 14" descr="A stadium with blue and white seats&#10;&#10;AI-generated content may be incorrect.">
            <a:extLst>
              <a:ext uri="{FF2B5EF4-FFF2-40B4-BE49-F238E27FC236}">
                <a16:creationId xmlns:a16="http://schemas.microsoft.com/office/drawing/2014/main" id="{9C3C4C00-192E-31FE-7E84-8687D537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125" y="3891358"/>
            <a:ext cx="3055244" cy="1760703"/>
          </a:xfrm>
          <a:prstGeom prst="rect">
            <a:avLst/>
          </a:prstGeom>
          <a:effectLst>
            <a:glow rad="139700">
              <a:schemeClr val="accent5">
                <a:satMod val="175000"/>
                <a:alpha val="40000"/>
              </a:schemeClr>
            </a:glow>
          </a:effectLst>
        </p:spPr>
      </p:pic>
      <p:sp>
        <p:nvSpPr>
          <p:cNvPr id="13" name="Text Placeholder 12">
            <a:extLst>
              <a:ext uri="{FF2B5EF4-FFF2-40B4-BE49-F238E27FC236}">
                <a16:creationId xmlns:a16="http://schemas.microsoft.com/office/drawing/2014/main" id="{A38BB97C-C36C-D1CA-CC8B-8AEC4E6B2644}"/>
              </a:ext>
            </a:extLst>
          </p:cNvPr>
          <p:cNvSpPr>
            <a:spLocks noGrp="1"/>
          </p:cNvSpPr>
          <p:nvPr>
            <p:ph type="body" sz="quarter" idx="19"/>
          </p:nvPr>
        </p:nvSpPr>
        <p:spPr>
          <a:xfrm>
            <a:off x="820075" y="742899"/>
            <a:ext cx="5717885"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INFRASTRUKTURNI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5D72666-6CC7-E1DA-0D2D-E80D0E70FD53}"/>
              </a:ext>
            </a:extLst>
          </p:cNvPr>
          <p:cNvSpPr txBox="1"/>
          <p:nvPr/>
        </p:nvSpPr>
        <p:spPr>
          <a:xfrm>
            <a:off x="687180" y="1561165"/>
            <a:ext cx="5408820" cy="2062103"/>
          </a:xfrm>
          <a:prstGeom prst="rect">
            <a:avLst/>
          </a:prstGeom>
          <a:noFill/>
        </p:spPr>
        <p:txBody>
          <a:bodyPr wrap="square">
            <a:spAutoFit/>
          </a:bodyPr>
          <a:lstStyle/>
          <a:p>
            <a:r>
              <a:rPr lang="hr-HR">
                <a:latin typeface="Calibri" panose="020F0502020204030204" pitchFamily="34" charset="0"/>
                <a:ea typeface="Calibri" panose="020F0502020204030204" pitchFamily="34" charset="0"/>
                <a:cs typeface="Calibri" panose="020F0502020204030204" pitchFamily="34" charset="0"/>
              </a:rPr>
              <a:t>I.03 - Sigurnost na stadionu </a:t>
            </a:r>
          </a:p>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Dostaviti foto-dokaz da su svi javni prolazi i stepeništa obojeni žarkom bojom – npr. </a:t>
            </a:r>
            <a:r>
              <a:rPr lang="hr-HR" sz="1600">
                <a:highlight>
                  <a:srgbClr val="FFFF00"/>
                </a:highlight>
                <a:latin typeface="Calibri" panose="020F0502020204030204" pitchFamily="34" charset="0"/>
                <a:ea typeface="Calibri" panose="020F0502020204030204" pitchFamily="34" charset="0"/>
                <a:cs typeface="Calibri" panose="020F0502020204030204" pitchFamily="34" charset="0"/>
              </a:rPr>
              <a:t>žutom</a:t>
            </a:r>
          </a:p>
          <a:p>
            <a:pPr marL="285750" indent="-285750">
              <a:buFont typeface="Arial" panose="020B0604020202020204" pitchFamily="34" charset="0"/>
              <a:buChar char="•"/>
            </a:pPr>
            <a:endParaRPr lang="hr-HR" sz="160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Dostaviti foto-dokaz oznaka za izlaze u nuždi</a:t>
            </a:r>
          </a:p>
          <a:p>
            <a:pPr lvl="1"/>
            <a:endParaRPr lang="hr-HR" sz="1600" i="1">
              <a:solidFill>
                <a:schemeClr val="accent1">
                  <a:lumMod val="75000"/>
                  <a:lumOff val="2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lvl="1"/>
            <a:endParaRPr lang="hr-HR" sz="1400" b="1"/>
          </a:p>
        </p:txBody>
      </p:sp>
      <p:pic>
        <p:nvPicPr>
          <p:cNvPr id="1026" name="Slika 1">
            <a:extLst>
              <a:ext uri="{FF2B5EF4-FFF2-40B4-BE49-F238E27FC236}">
                <a16:creationId xmlns:a16="http://schemas.microsoft.com/office/drawing/2014/main" id="{E5DC3064-BA8A-A095-7AE8-B0D67BBA28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9" t="5791" r="236" b="5365"/>
          <a:stretch>
            <a:fillRect/>
          </a:stretch>
        </p:blipFill>
        <p:spPr bwMode="auto">
          <a:xfrm>
            <a:off x="7888876" y="3896413"/>
            <a:ext cx="3553129" cy="1755648"/>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sign on a metal pole&#10;&#10;AI-generated content may be incorrect.">
            <a:extLst>
              <a:ext uri="{FF2B5EF4-FFF2-40B4-BE49-F238E27FC236}">
                <a16:creationId xmlns:a16="http://schemas.microsoft.com/office/drawing/2014/main" id="{B41ABFD5-3D22-4507-B3D0-D9C8D8769732}"/>
              </a:ext>
            </a:extLst>
          </p:cNvPr>
          <p:cNvPicPr>
            <a:picLocks noChangeAspect="1"/>
          </p:cNvPicPr>
          <p:nvPr/>
        </p:nvPicPr>
        <p:blipFill>
          <a:blip r:embed="rId4"/>
          <a:stretch>
            <a:fillRect/>
          </a:stretch>
        </p:blipFill>
        <p:spPr>
          <a:xfrm>
            <a:off x="9501809" y="937561"/>
            <a:ext cx="1940196" cy="2754652"/>
          </a:xfrm>
          <a:prstGeom prst="rect">
            <a:avLst/>
          </a:prstGeom>
          <a:effectLst>
            <a:glow rad="139700">
              <a:schemeClr val="accent5">
                <a:satMod val="175000"/>
                <a:alpha val="40000"/>
              </a:schemeClr>
            </a:glow>
          </a:effectLst>
        </p:spPr>
      </p:pic>
      <p:pic>
        <p:nvPicPr>
          <p:cNvPr id="12" name="Picture 11" descr="A stairs with numbers on it&#10;&#10;AI-generated content may be incorrect.">
            <a:extLst>
              <a:ext uri="{FF2B5EF4-FFF2-40B4-BE49-F238E27FC236}">
                <a16:creationId xmlns:a16="http://schemas.microsoft.com/office/drawing/2014/main" id="{1D60957E-7BE8-76B6-5ED6-12CB7DFAE789}"/>
              </a:ext>
            </a:extLst>
          </p:cNvPr>
          <p:cNvPicPr>
            <a:picLocks noChangeAspect="1"/>
          </p:cNvPicPr>
          <p:nvPr/>
        </p:nvPicPr>
        <p:blipFill>
          <a:blip r:embed="rId5"/>
          <a:stretch>
            <a:fillRect/>
          </a:stretch>
        </p:blipFill>
        <p:spPr>
          <a:xfrm>
            <a:off x="7038142" y="937561"/>
            <a:ext cx="2149315" cy="2773423"/>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15715269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EFD4-E66C-3FF6-CDA8-61E08468304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92CADB9-0F27-2E84-ABDE-0D9EBC6CC7A3}"/>
              </a:ext>
            </a:extLst>
          </p:cNvPr>
          <p:cNvSpPr>
            <a:spLocks noGrp="1"/>
          </p:cNvSpPr>
          <p:nvPr>
            <p:ph type="body" sz="quarter" idx="19"/>
          </p:nvPr>
        </p:nvSpPr>
        <p:spPr>
          <a:xfrm>
            <a:off x="820075" y="742899"/>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INFRASTRUKTURNI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AA4CAD9-1AE3-61B8-588B-BA2BAC90AC93}"/>
              </a:ext>
            </a:extLst>
          </p:cNvPr>
          <p:cNvSpPr txBox="1"/>
          <p:nvPr/>
        </p:nvSpPr>
        <p:spPr>
          <a:xfrm>
            <a:off x="687180" y="1561165"/>
            <a:ext cx="5408820" cy="1538883"/>
          </a:xfrm>
          <a:prstGeom prst="rect">
            <a:avLst/>
          </a:prstGeom>
          <a:noFill/>
        </p:spPr>
        <p:txBody>
          <a:bodyPr wrap="square">
            <a:spAutoFit/>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Prikažite fotografijama izgled, ali i </a:t>
            </a:r>
            <a:r>
              <a:rPr lang="hr-HR" sz="1600" b="1">
                <a:latin typeface="Calibri" panose="020F0502020204030204" pitchFamily="34" charset="0"/>
                <a:ea typeface="Calibri" panose="020F0502020204030204" pitchFamily="34" charset="0"/>
                <a:cs typeface="Calibri" panose="020F0502020204030204" pitchFamily="34" charset="0"/>
              </a:rPr>
              <a:t>sadržaj (obveznu opremu)</a:t>
            </a:r>
            <a:r>
              <a:rPr lang="hr-HR" sz="1600">
                <a:latin typeface="Calibri" panose="020F0502020204030204" pitchFamily="34" charset="0"/>
                <a:ea typeface="Calibri" panose="020F0502020204030204" pitchFamily="34" charset="0"/>
                <a:cs typeface="Calibri" panose="020F0502020204030204" pitchFamily="34" charset="0"/>
              </a:rPr>
              <a:t> u prostoriji (prostorija za doping kontrolu, prostorija za prvu pomoć, prostorija za delegata, svlačionice,…)</a:t>
            </a:r>
            <a:endParaRPr lang="hr-HR" sz="1600">
              <a:highlight>
                <a:srgbClr val="FFFF00"/>
              </a:highlight>
              <a:latin typeface="Calibri" panose="020F0502020204030204" pitchFamily="34" charset="0"/>
              <a:ea typeface="Calibri" panose="020F0502020204030204" pitchFamily="34" charset="0"/>
              <a:cs typeface="Calibri" panose="020F0502020204030204" pitchFamily="34" charset="0"/>
            </a:endParaRPr>
          </a:p>
          <a:p>
            <a:pPr lvl="1"/>
            <a:endParaRPr lang="hr-HR" sz="1600" i="1">
              <a:solidFill>
                <a:schemeClr val="accent1">
                  <a:lumMod val="75000"/>
                  <a:lumOff val="25000"/>
                </a:schemeClr>
              </a:solidFill>
              <a:highlight>
                <a:srgbClr val="FFFF00"/>
              </a:highlight>
            </a:endParaRPr>
          </a:p>
          <a:p>
            <a:pPr lvl="1"/>
            <a:endParaRPr lang="hr-HR" sz="1400" b="1"/>
          </a:p>
        </p:txBody>
      </p:sp>
      <p:pic>
        <p:nvPicPr>
          <p:cNvPr id="3" name="Picture 2" descr="A room with a table and chairs&#10;&#10;AI-generated content may be incorrect.">
            <a:extLst>
              <a:ext uri="{FF2B5EF4-FFF2-40B4-BE49-F238E27FC236}">
                <a16:creationId xmlns:a16="http://schemas.microsoft.com/office/drawing/2014/main" id="{40931A22-B972-8728-9BFE-655DB0510077}"/>
              </a:ext>
            </a:extLst>
          </p:cNvPr>
          <p:cNvPicPr>
            <a:picLocks noChangeAspect="1"/>
          </p:cNvPicPr>
          <p:nvPr/>
        </p:nvPicPr>
        <p:blipFill>
          <a:blip r:embed="rId2"/>
          <a:stretch>
            <a:fillRect/>
          </a:stretch>
        </p:blipFill>
        <p:spPr>
          <a:xfrm>
            <a:off x="7731355" y="3428999"/>
            <a:ext cx="3879920" cy="2470361"/>
          </a:xfrm>
          <a:prstGeom prst="rect">
            <a:avLst/>
          </a:prstGeom>
        </p:spPr>
      </p:pic>
      <p:pic>
        <p:nvPicPr>
          <p:cNvPr id="5" name="Picture 4" descr="A room with a white board and exercise equipment&#10;&#10;AI-generated content may be incorrect.">
            <a:extLst>
              <a:ext uri="{FF2B5EF4-FFF2-40B4-BE49-F238E27FC236}">
                <a16:creationId xmlns:a16="http://schemas.microsoft.com/office/drawing/2014/main" id="{745EC70F-DA19-3B56-256A-331ECABAF070}"/>
              </a:ext>
            </a:extLst>
          </p:cNvPr>
          <p:cNvPicPr>
            <a:picLocks noChangeAspect="1"/>
          </p:cNvPicPr>
          <p:nvPr/>
        </p:nvPicPr>
        <p:blipFill>
          <a:blip r:embed="rId3"/>
          <a:stretch>
            <a:fillRect/>
          </a:stretch>
        </p:blipFill>
        <p:spPr>
          <a:xfrm>
            <a:off x="7731355" y="752132"/>
            <a:ext cx="3879920" cy="2327952"/>
          </a:xfrm>
          <a:prstGeom prst="rect">
            <a:avLst/>
          </a:prstGeom>
        </p:spPr>
      </p:pic>
      <p:pic>
        <p:nvPicPr>
          <p:cNvPr id="9" name="Picture 8" descr="A shower room with blue and white tiles&#10;&#10;AI-generated content may be incorrect.">
            <a:extLst>
              <a:ext uri="{FF2B5EF4-FFF2-40B4-BE49-F238E27FC236}">
                <a16:creationId xmlns:a16="http://schemas.microsoft.com/office/drawing/2014/main" id="{6B51739E-6E93-0E6B-2178-6E70950569E8}"/>
              </a:ext>
            </a:extLst>
          </p:cNvPr>
          <p:cNvPicPr>
            <a:picLocks noChangeAspect="1"/>
          </p:cNvPicPr>
          <p:nvPr/>
        </p:nvPicPr>
        <p:blipFill>
          <a:blip r:embed="rId4"/>
          <a:stretch>
            <a:fillRect/>
          </a:stretch>
        </p:blipFill>
        <p:spPr>
          <a:xfrm>
            <a:off x="3586645" y="3428999"/>
            <a:ext cx="3646910" cy="2470361"/>
          </a:xfrm>
          <a:prstGeom prst="rect">
            <a:avLst/>
          </a:prstGeom>
        </p:spPr>
      </p:pic>
    </p:spTree>
    <p:extLst>
      <p:ext uri="{BB962C8B-B14F-4D97-AF65-F5344CB8AC3E}">
        <p14:creationId xmlns:p14="http://schemas.microsoft.com/office/powerpoint/2010/main" val="39337066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2F77-9BE8-3F88-ECA6-3DD5BC17148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DE30B68-28D9-E46C-C3A5-81F02BD9776B}"/>
              </a:ext>
            </a:extLst>
          </p:cNvPr>
          <p:cNvSpPr>
            <a:spLocks noGrp="1"/>
          </p:cNvSpPr>
          <p:nvPr>
            <p:ph type="body" sz="quarter" idx="19"/>
          </p:nvPr>
        </p:nvSpPr>
        <p:spPr>
          <a:xfrm>
            <a:off x="820075" y="761373"/>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INFRASTRUKTURNI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football field with a net&#10;&#10;AI-generated content may be incorrect.">
            <a:extLst>
              <a:ext uri="{FF2B5EF4-FFF2-40B4-BE49-F238E27FC236}">
                <a16:creationId xmlns:a16="http://schemas.microsoft.com/office/drawing/2014/main" id="{9046AE3B-A416-E2CD-EDD8-FFF132410C11}"/>
              </a:ext>
            </a:extLst>
          </p:cNvPr>
          <p:cNvPicPr>
            <a:picLocks noChangeAspect="1"/>
          </p:cNvPicPr>
          <p:nvPr/>
        </p:nvPicPr>
        <p:blipFill>
          <a:blip r:embed="rId2"/>
          <a:stretch>
            <a:fillRect/>
          </a:stretch>
        </p:blipFill>
        <p:spPr>
          <a:xfrm>
            <a:off x="3109215" y="2607605"/>
            <a:ext cx="3207912" cy="2383183"/>
          </a:xfrm>
          <a:prstGeom prst="rect">
            <a:avLst/>
          </a:prstGeom>
        </p:spPr>
      </p:pic>
      <p:pic>
        <p:nvPicPr>
          <p:cNvPr id="5" name="Picture 4" descr="A football goal on a field&#10;&#10;AI-generated content may be incorrect.">
            <a:extLst>
              <a:ext uri="{FF2B5EF4-FFF2-40B4-BE49-F238E27FC236}">
                <a16:creationId xmlns:a16="http://schemas.microsoft.com/office/drawing/2014/main" id="{D5485570-1A73-EE55-10FC-8B1EDE1140C0}"/>
              </a:ext>
            </a:extLst>
          </p:cNvPr>
          <p:cNvPicPr>
            <a:picLocks noChangeAspect="1"/>
          </p:cNvPicPr>
          <p:nvPr/>
        </p:nvPicPr>
        <p:blipFill>
          <a:blip r:embed="rId3"/>
          <a:stretch>
            <a:fillRect/>
          </a:stretch>
        </p:blipFill>
        <p:spPr>
          <a:xfrm>
            <a:off x="7082013" y="2607605"/>
            <a:ext cx="3314300" cy="2348383"/>
          </a:xfrm>
          <a:prstGeom prst="rect">
            <a:avLst/>
          </a:prstGeom>
        </p:spPr>
      </p:pic>
      <p:sp>
        <p:nvSpPr>
          <p:cNvPr id="6" name="TextBox 5">
            <a:extLst>
              <a:ext uri="{FF2B5EF4-FFF2-40B4-BE49-F238E27FC236}">
                <a16:creationId xmlns:a16="http://schemas.microsoft.com/office/drawing/2014/main" id="{84B68F84-5AB3-EA11-BEBA-DF449C2D3C2F}"/>
              </a:ext>
            </a:extLst>
          </p:cNvPr>
          <p:cNvSpPr txBox="1"/>
          <p:nvPr/>
        </p:nvSpPr>
        <p:spPr>
          <a:xfrm>
            <a:off x="794950" y="1561165"/>
            <a:ext cx="8630075" cy="1046440"/>
          </a:xfrm>
          <a:prstGeom prst="rect">
            <a:avLst/>
          </a:prstGeom>
          <a:noFill/>
        </p:spPr>
        <p:txBody>
          <a:bodyPr wrap="square">
            <a:spAutoFit/>
          </a:bodyPr>
          <a:lstStyle/>
          <a:p>
            <a:r>
              <a:rPr lang="hr-HR" sz="1600">
                <a:latin typeface="Calibri" panose="020F0502020204030204" pitchFamily="34" charset="0"/>
                <a:ea typeface="Calibri" panose="020F0502020204030204" pitchFamily="34" charset="0"/>
                <a:cs typeface="Calibri" panose="020F0502020204030204" pitchFamily="34" charset="0"/>
              </a:rPr>
              <a:t>I.30 – dostavite foto-dokaze vratarevih prostora ispred oba gola, čak iako nisu u najboljem stanju, jer </a:t>
            </a:r>
          </a:p>
          <a:p>
            <a:r>
              <a:rPr lang="hr-HR" sz="1600">
                <a:latin typeface="Calibri" panose="020F0502020204030204" pitchFamily="34" charset="0"/>
                <a:ea typeface="Calibri" panose="020F0502020204030204" pitchFamily="34" charset="0"/>
                <a:cs typeface="Calibri" panose="020F0502020204030204" pitchFamily="34" charset="0"/>
              </a:rPr>
              <a:t>           Davatelj licence treba imati uvid u stvarno stanje</a:t>
            </a:r>
            <a:endParaRPr lang="hr-HR" sz="1600">
              <a:highlight>
                <a:srgbClr val="FFFF00"/>
              </a:highlight>
              <a:latin typeface="Calibri" panose="020F0502020204030204" pitchFamily="34" charset="0"/>
              <a:ea typeface="Calibri" panose="020F0502020204030204" pitchFamily="34" charset="0"/>
              <a:cs typeface="Calibri" panose="020F0502020204030204" pitchFamily="34" charset="0"/>
            </a:endParaRPr>
          </a:p>
          <a:p>
            <a:pPr lvl="1"/>
            <a:endParaRPr lang="hr-HR" sz="1600" i="1">
              <a:solidFill>
                <a:schemeClr val="accent1">
                  <a:lumMod val="75000"/>
                  <a:lumOff val="25000"/>
                </a:schemeClr>
              </a:solidFill>
              <a:highlight>
                <a:srgbClr val="FFFF00"/>
              </a:highlight>
            </a:endParaRPr>
          </a:p>
          <a:p>
            <a:pPr lvl="1"/>
            <a:endParaRPr lang="hr-HR" sz="1400" b="1"/>
          </a:p>
        </p:txBody>
      </p:sp>
    </p:spTree>
    <p:extLst>
      <p:ext uri="{BB962C8B-B14F-4D97-AF65-F5344CB8AC3E}">
        <p14:creationId xmlns:p14="http://schemas.microsoft.com/office/powerpoint/2010/main" val="47702899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964E-3B73-BCE5-E44A-3F7C580903B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B6A0724-C713-89A0-1AC5-D9AC7F0179D0}"/>
              </a:ext>
            </a:extLst>
          </p:cNvPr>
          <p:cNvSpPr>
            <a:spLocks noGrp="1"/>
          </p:cNvSpPr>
          <p:nvPr>
            <p:ph type="body" sz="quarter" idx="19"/>
          </p:nvPr>
        </p:nvSpPr>
        <p:spPr>
          <a:xfrm>
            <a:off x="820075" y="718485"/>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KRITERIJI ADMINISTRACIJE I STRUČNOG OSOBLJA</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F8A57401-322F-BE08-D16C-A192E7C7D2ED}"/>
              </a:ext>
            </a:extLst>
          </p:cNvPr>
          <p:cNvSpPr txBox="1">
            <a:spLocks/>
          </p:cNvSpPr>
          <p:nvPr/>
        </p:nvSpPr>
        <p:spPr>
          <a:xfrm>
            <a:off x="820075" y="1363737"/>
            <a:ext cx="10408921" cy="3473771"/>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400" kern="1200">
                <a:solidFill>
                  <a:schemeClr val="tx1"/>
                </a:solidFill>
                <a:latin typeface="+mn-lt"/>
                <a:ea typeface="+mn-ea"/>
                <a:cs typeface="+mn-cs"/>
              </a:defRPr>
            </a:lvl1pPr>
            <a:lvl2pPr marL="396000" indent="0" algn="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2pPr>
            <a:lvl3pPr marL="720000" indent="-144000" algn="r" defTabSz="914400" rtl="0" eaLnBrk="1" latinLnBrk="0" hangingPunct="1">
              <a:lnSpc>
                <a:spcPct val="9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3pPr>
            <a:lvl4pPr marL="900000" indent="-144000" algn="r" defTabSz="914400" rtl="0" eaLnBrk="1" latinLnBrk="0" hangingPunct="1">
              <a:lnSpc>
                <a:spcPct val="90000"/>
              </a:lnSpc>
              <a:spcBef>
                <a:spcPts val="500"/>
              </a:spcBef>
              <a:buClr>
                <a:schemeClr val="tx2"/>
              </a:buClr>
              <a:buFont typeface="Arial" panose="020B0604020202020204" pitchFamily="34" charset="0"/>
              <a:buChar char="•"/>
              <a:defRPr sz="1050" kern="1200">
                <a:solidFill>
                  <a:schemeClr val="tx1"/>
                </a:solidFill>
                <a:latin typeface="+mn-lt"/>
                <a:ea typeface="+mn-ea"/>
                <a:cs typeface="+mn-cs"/>
              </a:defRPr>
            </a:lvl4pPr>
            <a:lvl5pPr marL="1080000" indent="-144000" algn="r" defTabSz="914400" rtl="0" eaLnBrk="1" latinLnBrk="0" hangingPunct="1">
              <a:lnSpc>
                <a:spcPct val="90000"/>
              </a:lnSpc>
              <a:spcBef>
                <a:spcPts val="500"/>
              </a:spcBef>
              <a:buClr>
                <a:schemeClr val="tx2"/>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PRIMJER 1:</a:t>
            </a:r>
          </a:p>
          <a:p>
            <a:pPr>
              <a:lnSpc>
                <a:spcPct val="100000"/>
              </a:lnSpc>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Ukoliko aktualni trener u natj. god. 2025./26. zadovoljava kriterije za viši stupanj natjecanja u natj. god. 2026./27. g., </a:t>
            </a:r>
          </a:p>
          <a:p>
            <a:pPr>
              <a:lnSpc>
                <a:spcPct val="100000"/>
              </a:lnSpc>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1. dostaviti aktualni ugovor o treniranju, licencu (zvanje) i registraciju trenera, te</a:t>
            </a:r>
          </a:p>
          <a:p>
            <a:pPr marL="542925" indent="-542925">
              <a:lnSpc>
                <a:spcPct val="100000"/>
              </a:lnSpc>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2. </a:t>
            </a:r>
            <a:r>
              <a:rPr lang="en-GB" sz="1600" err="1">
                <a:latin typeface="Calibri" panose="020F0502020204030204" pitchFamily="34" charset="0"/>
                <a:ea typeface="Calibri" panose="020F0502020204030204" pitchFamily="34" charset="0"/>
                <a:cs typeface="Calibri" panose="020F0502020204030204" pitchFamily="34" charset="0"/>
              </a:rPr>
              <a:t>dostavi</a:t>
            </a:r>
            <a:r>
              <a:rPr lang="hr-HR" sz="1600">
                <a:latin typeface="Calibri" panose="020F0502020204030204" pitchFamily="34" charset="0"/>
                <a:ea typeface="Calibri" panose="020F0502020204030204" pitchFamily="34" charset="0"/>
                <a:cs typeface="Calibri" panose="020F0502020204030204" pitchFamily="34" charset="0"/>
              </a:rPr>
              <a:t>ti novi </a:t>
            </a:r>
            <a:r>
              <a:rPr lang="en-GB" sz="1600" err="1">
                <a:latin typeface="Calibri" panose="020F0502020204030204" pitchFamily="34" charset="0"/>
                <a:ea typeface="Calibri" panose="020F0502020204030204" pitchFamily="34" charset="0"/>
                <a:cs typeface="Calibri" panose="020F0502020204030204" pitchFamily="34" charset="0"/>
              </a:rPr>
              <a:t>ugovor</a:t>
            </a:r>
            <a:r>
              <a:rPr lang="en-GB" sz="1600">
                <a:latin typeface="Calibri" panose="020F0502020204030204" pitchFamily="34" charset="0"/>
                <a:ea typeface="Calibri" panose="020F0502020204030204" pitchFamily="34" charset="0"/>
                <a:cs typeface="Calibri" panose="020F0502020204030204" pitchFamily="34" charset="0"/>
              </a:rPr>
              <a:t> i </a:t>
            </a:r>
            <a:r>
              <a:rPr lang="en-GB" sz="1600" err="1">
                <a:latin typeface="Calibri" panose="020F0502020204030204" pitchFamily="34" charset="0"/>
                <a:ea typeface="Calibri" panose="020F0502020204030204" pitchFamily="34" charset="0"/>
                <a:cs typeface="Calibri" panose="020F0502020204030204" pitchFamily="34" charset="0"/>
              </a:rPr>
              <a:t>registraciju</a:t>
            </a:r>
            <a:r>
              <a:rPr lang="hr-HR" sz="1600">
                <a:latin typeface="Calibri" panose="020F0502020204030204" pitchFamily="34" charset="0"/>
                <a:ea typeface="Calibri" panose="020F0502020204030204" pitchFamily="34" charset="0"/>
                <a:cs typeface="Calibri" panose="020F0502020204030204" pitchFamily="34" charset="0"/>
              </a:rPr>
              <a:t> dotične osobe </a:t>
            </a:r>
            <a:r>
              <a:rPr lang="en-GB" sz="1600" b="1" err="1">
                <a:latin typeface="Calibri" panose="020F0502020204030204" pitchFamily="34" charset="0"/>
                <a:ea typeface="Calibri" panose="020F0502020204030204" pitchFamily="34" charset="0"/>
                <a:cs typeface="Calibri" panose="020F0502020204030204" pitchFamily="34" charset="0"/>
              </a:rPr>
              <a:t>nakon</a:t>
            </a:r>
            <a:r>
              <a:rPr lang="hr-HR" sz="1600" b="1">
                <a:latin typeface="Calibri" panose="020F0502020204030204" pitchFamily="34" charset="0"/>
                <a:ea typeface="Calibri" panose="020F0502020204030204" pitchFamily="34" charset="0"/>
                <a:cs typeface="Calibri" panose="020F0502020204030204" pitchFamily="34" charset="0"/>
              </a:rPr>
              <a:t> dobivanja li</a:t>
            </a:r>
            <a:r>
              <a:rPr lang="en-GB" sz="1600" b="1" err="1">
                <a:latin typeface="Calibri" panose="020F0502020204030204" pitchFamily="34" charset="0"/>
                <a:ea typeface="Calibri" panose="020F0502020204030204" pitchFamily="34" charset="0"/>
                <a:cs typeface="Calibri" panose="020F0502020204030204" pitchFamily="34" charset="0"/>
              </a:rPr>
              <a:t>cence</a:t>
            </a: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odnosno najkasnije do početka licencirane        natjecateljske godine</a:t>
            </a:r>
          </a:p>
          <a:p>
            <a:pPr>
              <a:lnSpc>
                <a:spcPct val="100000"/>
              </a:lnSpc>
            </a:pPr>
            <a:endParaRPr lang="hr-HR" sz="160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PRIMJER 2: -  </a:t>
            </a:r>
            <a:r>
              <a:rPr lang="hr-HR" sz="1600" b="1">
                <a:solidFill>
                  <a:srgbClr val="070A2D"/>
                </a:solidFill>
                <a:latin typeface="Calibri" panose="020F0502020204030204" pitchFamily="34" charset="0"/>
                <a:ea typeface="Calibri" panose="020F0502020204030204" pitchFamily="34" charset="0"/>
                <a:cs typeface="Calibri" panose="020F0502020204030204" pitchFamily="34" charset="0"/>
              </a:rPr>
              <a:t>Ne vrijedi za UEFA Licencu za ženska klupska natjecanja !</a:t>
            </a:r>
            <a:endParaRPr lang="hr-HR" sz="1600" b="1" u="sng">
              <a:solidFill>
                <a:srgbClr val="070A2D"/>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Ukoliko aktualni trener u natj. god 2025./26. </a:t>
            </a:r>
            <a:r>
              <a:rPr lang="hr-HR" sz="1600">
                <a:solidFill>
                  <a:srgbClr val="FF0000"/>
                </a:solidFill>
                <a:latin typeface="Calibri" panose="020F0502020204030204" pitchFamily="34" charset="0"/>
                <a:ea typeface="Calibri" panose="020F0502020204030204" pitchFamily="34" charset="0"/>
                <a:cs typeface="Calibri" panose="020F0502020204030204" pitchFamily="34" charset="0"/>
              </a:rPr>
              <a:t>NE</a:t>
            </a: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zadovoljava kriterije za viši stupanj natjecanja u natj. god. 2026./27.g.,  </a:t>
            </a:r>
          </a:p>
          <a:p>
            <a:pPr>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1. dostaviti </a:t>
            </a:r>
            <a:r>
              <a:rPr lang="hr-HR" sz="1600">
                <a:solidFill>
                  <a:srgbClr val="FF0000"/>
                </a:solidFill>
                <a:latin typeface="Calibri" panose="020F0502020204030204" pitchFamily="34" charset="0"/>
                <a:ea typeface="Calibri" panose="020F0502020204030204" pitchFamily="34" charset="0"/>
                <a:cs typeface="Calibri" panose="020F0502020204030204" pitchFamily="34" charset="0"/>
              </a:rPr>
              <a:t>predugovor</a:t>
            </a: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s trenerom koji zadovoljava kriterije i njegovu trenersku licencu, i</a:t>
            </a:r>
          </a:p>
          <a:p>
            <a:pPr marL="542925" indent="-542925">
              <a:lnSpc>
                <a:spcPct val="100000"/>
              </a:lnSpc>
              <a:spcBef>
                <a:spcPts val="600"/>
              </a:spcBef>
            </a:pPr>
            <a:r>
              <a:rPr lang="hr-HR" sz="1600">
                <a:solidFill>
                  <a:srgbClr val="070A2D"/>
                </a:solidFill>
                <a:latin typeface="Calibri" panose="020F0502020204030204" pitchFamily="34" charset="0"/>
                <a:ea typeface="Calibri" panose="020F0502020204030204" pitchFamily="34" charset="0"/>
                <a:cs typeface="Calibri" panose="020F0502020204030204" pitchFamily="34" charset="0"/>
              </a:rPr>
              <a:t>        2. </a:t>
            </a:r>
            <a:r>
              <a:rPr lang="en-GB" sz="1600" err="1">
                <a:latin typeface="Calibri" panose="020F0502020204030204" pitchFamily="34" charset="0"/>
                <a:ea typeface="Calibri" panose="020F0502020204030204" pitchFamily="34" charset="0"/>
                <a:cs typeface="Calibri" panose="020F0502020204030204" pitchFamily="34" charset="0"/>
              </a:rPr>
              <a:t>dostavi</a:t>
            </a:r>
            <a:r>
              <a:rPr lang="hr-HR" sz="1600">
                <a:latin typeface="Calibri" panose="020F0502020204030204" pitchFamily="34" charset="0"/>
                <a:ea typeface="Calibri" panose="020F0502020204030204" pitchFamily="34" charset="0"/>
                <a:cs typeface="Calibri" panose="020F0502020204030204" pitchFamily="34" charset="0"/>
              </a:rPr>
              <a:t>ti</a:t>
            </a:r>
            <a:r>
              <a:rPr lang="en-GB" sz="1600">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novi </a:t>
            </a:r>
            <a:r>
              <a:rPr lang="en-GB" sz="1600" err="1">
                <a:latin typeface="Calibri" panose="020F0502020204030204" pitchFamily="34" charset="0"/>
                <a:ea typeface="Calibri" panose="020F0502020204030204" pitchFamily="34" charset="0"/>
                <a:cs typeface="Calibri" panose="020F0502020204030204" pitchFamily="34" charset="0"/>
              </a:rPr>
              <a:t>ugovor</a:t>
            </a:r>
            <a:r>
              <a:rPr lang="en-GB" sz="1600">
                <a:latin typeface="Calibri" panose="020F0502020204030204" pitchFamily="34" charset="0"/>
                <a:ea typeface="Calibri" panose="020F0502020204030204" pitchFamily="34" charset="0"/>
                <a:cs typeface="Calibri" panose="020F0502020204030204" pitchFamily="34" charset="0"/>
              </a:rPr>
              <a:t> i </a:t>
            </a:r>
            <a:r>
              <a:rPr lang="en-GB" sz="1600" err="1">
                <a:latin typeface="Calibri" panose="020F0502020204030204" pitchFamily="34" charset="0"/>
                <a:ea typeface="Calibri" panose="020F0502020204030204" pitchFamily="34" charset="0"/>
                <a:cs typeface="Calibri" panose="020F0502020204030204" pitchFamily="34" charset="0"/>
              </a:rPr>
              <a:t>registraciju</a:t>
            </a:r>
            <a:r>
              <a:rPr lang="hr-HR" sz="1600">
                <a:latin typeface="Calibri" panose="020F0502020204030204" pitchFamily="34" charset="0"/>
                <a:ea typeface="Calibri" panose="020F0502020204030204" pitchFamily="34" charset="0"/>
                <a:cs typeface="Calibri" panose="020F0502020204030204" pitchFamily="34" charset="0"/>
              </a:rPr>
              <a:t> dotične osobe </a:t>
            </a:r>
            <a:r>
              <a:rPr lang="en-GB" sz="1600" b="1" err="1">
                <a:latin typeface="Calibri" panose="020F0502020204030204" pitchFamily="34" charset="0"/>
                <a:ea typeface="Calibri" panose="020F0502020204030204" pitchFamily="34" charset="0"/>
                <a:cs typeface="Calibri" panose="020F0502020204030204" pitchFamily="34" charset="0"/>
              </a:rPr>
              <a:t>nakon</a:t>
            </a:r>
            <a:r>
              <a:rPr lang="hr-HR" sz="1600" b="1">
                <a:latin typeface="Calibri" panose="020F0502020204030204" pitchFamily="34" charset="0"/>
                <a:ea typeface="Calibri" panose="020F0502020204030204" pitchFamily="34" charset="0"/>
                <a:cs typeface="Calibri" panose="020F0502020204030204" pitchFamily="34" charset="0"/>
              </a:rPr>
              <a:t> dobivanja li</a:t>
            </a:r>
            <a:r>
              <a:rPr lang="en-GB" sz="1600" b="1" err="1">
                <a:latin typeface="Calibri" panose="020F0502020204030204" pitchFamily="34" charset="0"/>
                <a:ea typeface="Calibri" panose="020F0502020204030204" pitchFamily="34" charset="0"/>
                <a:cs typeface="Calibri" panose="020F0502020204030204" pitchFamily="34" charset="0"/>
              </a:rPr>
              <a:t>cence</a:t>
            </a: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odnosno najkasnije do početka licencirane        natjecateljske godine</a:t>
            </a:r>
          </a:p>
        </p:txBody>
      </p:sp>
    </p:spTree>
    <p:extLst>
      <p:ext uri="{BB962C8B-B14F-4D97-AF65-F5344CB8AC3E}">
        <p14:creationId xmlns:p14="http://schemas.microsoft.com/office/powerpoint/2010/main" val="297722719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CE87-CE11-33C7-A439-29D2BE4BAEA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F366A71-760D-9EE2-95A4-004CC0D9BF00}"/>
              </a:ext>
            </a:extLst>
          </p:cNvPr>
          <p:cNvSpPr>
            <a:spLocks noGrp="1"/>
          </p:cNvSpPr>
          <p:nvPr>
            <p:ph type="body" sz="quarter" idx="19"/>
          </p:nvPr>
        </p:nvSpPr>
        <p:spPr>
          <a:xfrm>
            <a:off x="820075" y="752136"/>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KRITERIJI ADMINISTRACIJE I STRUČNOG OSOBLJA</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894CF1F-F7CF-EB62-4363-21AB60352989}"/>
              </a:ext>
            </a:extLst>
          </p:cNvPr>
          <p:cNvSpPr txBox="1"/>
          <p:nvPr/>
        </p:nvSpPr>
        <p:spPr>
          <a:xfrm>
            <a:off x="687180" y="1561165"/>
            <a:ext cx="10377996" cy="4154984"/>
          </a:xfrm>
          <a:prstGeom prst="rect">
            <a:avLst/>
          </a:prstGeom>
          <a:noFill/>
        </p:spPr>
        <p:txBody>
          <a:bodyPr wrap="square">
            <a:spAutoFit/>
          </a:bodyPr>
          <a:lstStyle/>
          <a:p>
            <a:pPr marL="285750" indent="-285750">
              <a:spcBef>
                <a:spcPts val="600"/>
              </a:spcBef>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Tražiteljima licence za UEFA-ina ženska klupska natjecanja </a:t>
            </a:r>
            <a:r>
              <a:rPr lang="hr-HR" sz="1600" b="1" u="sng">
                <a:latin typeface="Calibri" panose="020F0502020204030204" pitchFamily="34" charset="0"/>
                <a:ea typeface="Calibri" panose="020F0502020204030204" pitchFamily="34" charset="0"/>
                <a:cs typeface="Calibri" panose="020F0502020204030204" pitchFamily="34" charset="0"/>
              </a:rPr>
              <a:t>neće se priznati </a:t>
            </a:r>
            <a:r>
              <a:rPr lang="hr-HR" sz="1600">
                <a:latin typeface="Calibri" panose="020F0502020204030204" pitchFamily="34" charset="0"/>
                <a:ea typeface="Calibri" panose="020F0502020204030204" pitchFamily="34" charset="0"/>
                <a:cs typeface="Calibri" panose="020F0502020204030204" pitchFamily="34" charset="0"/>
              </a:rPr>
              <a:t>predugovori</a:t>
            </a:r>
          </a:p>
          <a:p>
            <a:pPr>
              <a:spcBef>
                <a:spcPts val="600"/>
              </a:spcBef>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Kod prijave zaposlenika na </a:t>
            </a:r>
            <a:r>
              <a:rPr lang="hr-HR" sz="1600" b="1">
                <a:latin typeface="Calibri" panose="020F0502020204030204" pitchFamily="34" charset="0"/>
                <a:ea typeface="Calibri" panose="020F0502020204030204" pitchFamily="34" charset="0"/>
                <a:cs typeface="Calibri" panose="020F0502020204030204" pitchFamily="34" charset="0"/>
              </a:rPr>
              <a:t>predugovor</a:t>
            </a:r>
            <a:r>
              <a:rPr lang="hr-HR" sz="1600">
                <a:latin typeface="Calibri" panose="020F0502020204030204" pitchFamily="34" charset="0"/>
                <a:ea typeface="Calibri" panose="020F0502020204030204" pitchFamily="34" charset="0"/>
                <a:cs typeface="Calibri" panose="020F0502020204030204" pitchFamily="34" charset="0"/>
              </a:rPr>
              <a:t> vodite računa da ista osoba ne bude prijavljena za licenciranu natjecateljsku godinu kod drugog primatelja licence</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Dostavite sve dokumente za pojedine zaposlenike </a:t>
            </a:r>
            <a:r>
              <a:rPr lang="hr-HR" sz="1600" b="1">
                <a:latin typeface="Calibri" panose="020F0502020204030204" pitchFamily="34" charset="0"/>
                <a:ea typeface="Calibri" panose="020F0502020204030204" pitchFamily="34" charset="0"/>
                <a:cs typeface="Calibri" panose="020F0502020204030204" pitchFamily="34" charset="0"/>
              </a:rPr>
              <a:t>istovremeno</a:t>
            </a:r>
            <a:r>
              <a:rPr lang="hr-HR" sz="1600">
                <a:latin typeface="Calibri" panose="020F0502020204030204" pitchFamily="34" charset="0"/>
                <a:ea typeface="Calibri" panose="020F0502020204030204" pitchFamily="34" charset="0"/>
                <a:cs typeface="Calibri" panose="020F0502020204030204" pitchFamily="34" charset="0"/>
              </a:rPr>
              <a:t>, kad ih prikupite (npr. ugovor, diplomu i trenersku registraciju)</a:t>
            </a:r>
          </a:p>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Ne prijavljujte </a:t>
            </a:r>
            <a:r>
              <a:rPr lang="hr-HR" sz="1600" b="1">
                <a:latin typeface="Calibri" panose="020F0502020204030204" pitchFamily="34" charset="0"/>
                <a:ea typeface="Calibri" panose="020F0502020204030204" pitchFamily="34" charset="0"/>
                <a:cs typeface="Calibri" panose="020F0502020204030204" pitchFamily="34" charset="0"/>
              </a:rPr>
              <a:t>istu osobu na dvije različite funkcije u klubu</a:t>
            </a:r>
            <a:r>
              <a:rPr lang="hr-HR" sz="1600">
                <a:latin typeface="Calibri" panose="020F0502020204030204" pitchFamily="34" charset="0"/>
                <a:ea typeface="Calibri" panose="020F0502020204030204" pitchFamily="34" charset="0"/>
                <a:cs typeface="Calibri" panose="020F0502020204030204" pitchFamily="34" charset="0"/>
              </a:rPr>
              <a:t> – moguće su samo sljedeće </a:t>
            </a:r>
            <a:r>
              <a:rPr lang="hr-HR" sz="1600" b="1">
                <a:latin typeface="Calibri" panose="020F0502020204030204" pitchFamily="34" charset="0"/>
                <a:ea typeface="Calibri" panose="020F0502020204030204" pitchFamily="34" charset="0"/>
                <a:cs typeface="Calibri" panose="020F0502020204030204" pitchFamily="34" charset="0"/>
              </a:rPr>
              <a:t>iznimke</a:t>
            </a:r>
            <a:r>
              <a:rPr lang="hr-HR" sz="1600">
                <a:latin typeface="Calibri" panose="020F0502020204030204" pitchFamily="34" charset="0"/>
                <a:ea typeface="Calibri" panose="020F0502020204030204" pitchFamily="34" charset="0"/>
                <a:cs typeface="Calibri" panose="020F0502020204030204" pitchFamily="34" charset="0"/>
              </a:rPr>
              <a:t> kad je to moguće:   </a:t>
            </a:r>
          </a:p>
          <a:p>
            <a:r>
              <a:rPr lang="hr-HR" sz="1600">
                <a:latin typeface="Calibri" panose="020F0502020204030204" pitchFamily="34" charset="0"/>
                <a:ea typeface="Calibri" panose="020F0502020204030204" pitchFamily="34" charset="0"/>
                <a:cs typeface="Calibri" panose="020F0502020204030204" pitchFamily="34" charset="0"/>
              </a:rPr>
              <a:t>	A.04 – Sportski direktor i A.06 – Glavni trener seniora; i  </a:t>
            </a:r>
          </a:p>
          <a:p>
            <a:r>
              <a:rPr lang="hr-HR" sz="1600">
                <a:latin typeface="Calibri" panose="020F0502020204030204" pitchFamily="34" charset="0"/>
                <a:ea typeface="Calibri" panose="020F0502020204030204" pitchFamily="34" charset="0"/>
                <a:cs typeface="Calibri" panose="020F0502020204030204" pitchFamily="34" charset="0"/>
              </a:rPr>
              <a:t>	A.05 – Voditelj programa razvoja mlađih uzrasta i A.09 – Trener mlađih uzrasta</a:t>
            </a:r>
          </a:p>
          <a:p>
            <a:r>
              <a:rPr lang="hr-HR" sz="1600">
                <a:latin typeface="Calibri" panose="020F0502020204030204" pitchFamily="34" charset="0"/>
                <a:ea typeface="Calibri" panose="020F0502020204030204" pitchFamily="34" charset="0"/>
                <a:cs typeface="Calibri" panose="020F0502020204030204" pitchFamily="34" charset="0"/>
              </a:rPr>
              <a:t>	A.05 - Voditelj programa razvoja mlađih uzrasta i A.07 – Pomoćni trener seniorki – </a:t>
            </a:r>
            <a:r>
              <a:rPr lang="hr-HR" sz="1600" b="1">
                <a:latin typeface="Calibri" panose="020F0502020204030204" pitchFamily="34" charset="0"/>
                <a:ea typeface="Calibri" panose="020F0502020204030204" pitchFamily="34" charset="0"/>
                <a:cs typeface="Calibri" panose="020F0502020204030204" pitchFamily="34" charset="0"/>
              </a:rPr>
              <a:t>samo ženski klubovi</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Redovito </a:t>
            </a:r>
            <a:r>
              <a:rPr lang="hr-HR" sz="1600" b="1">
                <a:latin typeface="Calibri" panose="020F0502020204030204" pitchFamily="34" charset="0"/>
                <a:ea typeface="Calibri" panose="020F0502020204030204" pitchFamily="34" charset="0"/>
                <a:cs typeface="Calibri" panose="020F0502020204030204" pitchFamily="34" charset="0"/>
              </a:rPr>
              <a:t>javljajte promjene </a:t>
            </a:r>
            <a:r>
              <a:rPr lang="hr-HR" sz="1600">
                <a:latin typeface="Calibri" panose="020F0502020204030204" pitchFamily="34" charset="0"/>
                <a:ea typeface="Calibri" panose="020F0502020204030204" pitchFamily="34" charset="0"/>
                <a:cs typeface="Calibri" panose="020F0502020204030204" pitchFamily="34" charset="0"/>
              </a:rPr>
              <a:t>u administrativnom i stručnom osoblju kluba, </a:t>
            </a:r>
            <a:r>
              <a:rPr lang="hr-HR" sz="1600" b="1" u="sng">
                <a:solidFill>
                  <a:srgbClr val="FF0000"/>
                </a:solidFill>
                <a:latin typeface="Calibri" panose="020F0502020204030204" pitchFamily="34" charset="0"/>
                <a:ea typeface="Calibri" panose="020F0502020204030204" pitchFamily="34" charset="0"/>
                <a:cs typeface="Calibri" panose="020F0502020204030204" pitchFamily="34" charset="0"/>
              </a:rPr>
              <a:t>jer ćemo vas tijekom godine provjeravati!!</a:t>
            </a:r>
          </a:p>
          <a:p>
            <a:endParaRPr lang="hr-HR" sz="1600"/>
          </a:p>
          <a:p>
            <a:pPr lvl="1"/>
            <a:endParaRPr lang="hr-HR" sz="1400" b="1"/>
          </a:p>
        </p:txBody>
      </p:sp>
    </p:spTree>
    <p:extLst>
      <p:ext uri="{BB962C8B-B14F-4D97-AF65-F5344CB8AC3E}">
        <p14:creationId xmlns:p14="http://schemas.microsoft.com/office/powerpoint/2010/main" val="411124028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488F8-192E-23F0-1A67-62B502BEC28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9FE2F77-389B-5878-8111-19D5F3DE5E98}"/>
              </a:ext>
            </a:extLst>
          </p:cNvPr>
          <p:cNvSpPr>
            <a:spLocks noGrp="1"/>
          </p:cNvSpPr>
          <p:nvPr>
            <p:ph type="body" sz="quarter" idx="19"/>
          </p:nvPr>
        </p:nvSpPr>
        <p:spPr>
          <a:xfrm>
            <a:off x="820075" y="701336"/>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PRAVNI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8A56717-F9F2-6C38-640D-5D2D7C64680F}"/>
              </a:ext>
            </a:extLst>
          </p:cNvPr>
          <p:cNvSpPr txBox="1"/>
          <p:nvPr/>
        </p:nvSpPr>
        <p:spPr>
          <a:xfrm>
            <a:off x="886407" y="1309239"/>
            <a:ext cx="9629193" cy="3262432"/>
          </a:xfrm>
          <a:prstGeom prst="rect">
            <a:avLst/>
          </a:prstGeom>
          <a:noFill/>
        </p:spPr>
        <p:txBody>
          <a:bodyPr wrap="square">
            <a:spAutoFit/>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Sve dostavljene informacije moraju biti </a:t>
            </a:r>
            <a:r>
              <a:rPr lang="hr-HR" sz="1600" b="1">
                <a:latin typeface="Calibri" panose="020F0502020204030204" pitchFamily="34" charset="0"/>
                <a:ea typeface="Calibri" panose="020F0502020204030204" pitchFamily="34" charset="0"/>
                <a:cs typeface="Calibri" panose="020F0502020204030204" pitchFamily="34" charset="0"/>
              </a:rPr>
              <a:t>u skladu sa statutom </a:t>
            </a:r>
            <a:r>
              <a:rPr lang="hr-HR" sz="1600">
                <a:latin typeface="Calibri" panose="020F0502020204030204" pitchFamily="34" charset="0"/>
                <a:ea typeface="Calibri" panose="020F0502020204030204" pitchFamily="34" charset="0"/>
                <a:cs typeface="Calibri" panose="020F0502020204030204" pitchFamily="34" charset="0"/>
              </a:rPr>
              <a:t>(‘’pročišćeni/cjeloviti tekst’’) i </a:t>
            </a:r>
            <a:r>
              <a:rPr lang="hr-HR" sz="1600" b="1">
                <a:latin typeface="Calibri" panose="020F0502020204030204" pitchFamily="34" charset="0"/>
                <a:ea typeface="Calibri" panose="020F0502020204030204" pitchFamily="34" charset="0"/>
                <a:cs typeface="Calibri" panose="020F0502020204030204" pitchFamily="34" charset="0"/>
              </a:rPr>
              <a:t>upisane u odgovarajuće Registre</a:t>
            </a:r>
          </a:p>
          <a:p>
            <a:endParaRPr lang="hr-HR" sz="1600"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Sve dokumente potpisuje isključivo osoba </a:t>
            </a:r>
            <a:r>
              <a:rPr lang="hr-HR" sz="1600" b="1">
                <a:latin typeface="Calibri" panose="020F0502020204030204" pitchFamily="34" charset="0"/>
                <a:ea typeface="Calibri" panose="020F0502020204030204" pitchFamily="34" charset="0"/>
                <a:cs typeface="Calibri" panose="020F0502020204030204" pitchFamily="34" charset="0"/>
              </a:rPr>
              <a:t>ovlaštena za zastupanje </a:t>
            </a:r>
            <a:r>
              <a:rPr lang="hr-HR" sz="1600">
                <a:latin typeface="Calibri" panose="020F0502020204030204" pitchFamily="34" charset="0"/>
                <a:ea typeface="Calibri" panose="020F0502020204030204" pitchFamily="34" charset="0"/>
                <a:cs typeface="Calibri" panose="020F0502020204030204" pitchFamily="34" charset="0"/>
              </a:rPr>
              <a:t>(upisana u Registar)</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Paziti da svaki dokument sadrži </a:t>
            </a:r>
            <a:r>
              <a:rPr lang="hr-HR" sz="1600" b="1">
                <a:latin typeface="Calibri" panose="020F0502020204030204" pitchFamily="34" charset="0"/>
                <a:ea typeface="Calibri" panose="020F0502020204030204" pitchFamily="34" charset="0"/>
                <a:cs typeface="Calibri" panose="020F0502020204030204" pitchFamily="34" charset="0"/>
              </a:rPr>
              <a:t>datum, ime, prezime i funkciju potpisnika, potpis i pečat</a:t>
            </a:r>
          </a:p>
          <a:p>
            <a:endParaRPr lang="hr-HR" sz="1600"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Dokument koji sadrži sve informacije o pravnoj strukturi grupe mora </a:t>
            </a:r>
            <a:r>
              <a:rPr lang="hr-HR" sz="1600" b="1" u="sng">
                <a:latin typeface="Calibri" panose="020F0502020204030204" pitchFamily="34" charset="0"/>
                <a:ea typeface="Calibri" panose="020F0502020204030204" pitchFamily="34" charset="0"/>
                <a:cs typeface="Calibri" panose="020F0502020204030204" pitchFamily="34" charset="0"/>
              </a:rPr>
              <a:t>sadržavati izjavu</a:t>
            </a:r>
            <a:r>
              <a:rPr lang="hr-HR" sz="1600">
                <a:latin typeface="Calibri" panose="020F0502020204030204" pitchFamily="34" charset="0"/>
                <a:ea typeface="Calibri" panose="020F0502020204030204" pitchFamily="34" charset="0"/>
                <a:cs typeface="Calibri" panose="020F0502020204030204" pitchFamily="34" charset="0"/>
              </a:rPr>
              <a:t> da su informacije o pravnoj strukturi grupe cjelovite, točne i u skladu s Pravilnikom – izjava ne smije biti dostavljena kao zaseban dokument;</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Dostavite </a:t>
            </a:r>
            <a:r>
              <a:rPr lang="hr-HR" sz="1600" b="1">
                <a:latin typeface="Calibri" panose="020F0502020204030204" pitchFamily="34" charset="0"/>
                <a:ea typeface="Calibri" panose="020F0502020204030204" pitchFamily="34" charset="0"/>
                <a:cs typeface="Calibri" panose="020F0502020204030204" pitchFamily="34" charset="0"/>
              </a:rPr>
              <a:t>ažuriran popis članova tijela kluba </a:t>
            </a:r>
            <a:r>
              <a:rPr lang="hr-HR" sz="1600">
                <a:latin typeface="Calibri" panose="020F0502020204030204" pitchFamily="34" charset="0"/>
                <a:ea typeface="Calibri" panose="020F0502020204030204" pitchFamily="34" charset="0"/>
                <a:cs typeface="Calibri" panose="020F0502020204030204" pitchFamily="34" charset="0"/>
              </a:rPr>
              <a:t>s navedenim datumima početka i završetka </a:t>
            </a:r>
            <a:r>
              <a:rPr lang="hr-HR" sz="1600" b="1">
                <a:latin typeface="Calibri" panose="020F0502020204030204" pitchFamily="34" charset="0"/>
                <a:ea typeface="Calibri" panose="020F0502020204030204" pitchFamily="34" charset="0"/>
                <a:cs typeface="Calibri" panose="020F0502020204030204" pitchFamily="34" charset="0"/>
              </a:rPr>
              <a:t>mandata </a:t>
            </a:r>
            <a:r>
              <a:rPr lang="hr-HR" sz="1600">
                <a:latin typeface="Calibri" panose="020F0502020204030204" pitchFamily="34" charset="0"/>
                <a:ea typeface="Calibri" panose="020F0502020204030204" pitchFamily="34" charset="0"/>
                <a:cs typeface="Calibri" panose="020F0502020204030204" pitchFamily="34" charset="0"/>
              </a:rPr>
              <a:t>!!</a:t>
            </a:r>
          </a:p>
          <a:p>
            <a:pPr lvl="1"/>
            <a:endParaRPr lang="hr-HR" sz="1400" b="1"/>
          </a:p>
        </p:txBody>
      </p:sp>
      <p:pic>
        <p:nvPicPr>
          <p:cNvPr id="4" name="Picture 2" descr="Statut | SRAZ">
            <a:extLst>
              <a:ext uri="{FF2B5EF4-FFF2-40B4-BE49-F238E27FC236}">
                <a16:creationId xmlns:a16="http://schemas.microsoft.com/office/drawing/2014/main" id="{F815A3FD-4B7B-CB0D-9284-1BC238A2B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262" y="4106648"/>
            <a:ext cx="4665306" cy="187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781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EDED6-340D-ED2C-A663-D797FD91274F}"/>
            </a:ext>
          </a:extLst>
        </p:cNvPr>
        <p:cNvGrpSpPr/>
        <p:nvPr/>
      </p:nvGrpSpPr>
      <p:grpSpPr>
        <a:xfrm>
          <a:off x="0" y="0"/>
          <a:ext cx="0" cy="0"/>
          <a:chOff x="0" y="0"/>
          <a:chExt cx="0" cy="0"/>
        </a:xfrm>
      </p:grpSpPr>
      <p:pic>
        <p:nvPicPr>
          <p:cNvPr id="5" name="Rezervirano mjesto slike 8" descr="Slika na kojoj se prikazuje Sportska majica, rukav, odijevanje&#10;&#10;Sadržaj generiran uz AI možda nije točan.">
            <a:extLst>
              <a:ext uri="{FF2B5EF4-FFF2-40B4-BE49-F238E27FC236}">
                <a16:creationId xmlns:a16="http://schemas.microsoft.com/office/drawing/2014/main" id="{4528AAD4-7776-519E-D802-B7B850EFC916}"/>
              </a:ext>
            </a:extLst>
          </p:cNvPr>
          <p:cNvPicPr>
            <a:picLocks noChangeAspect="1"/>
          </p:cNvPicPr>
          <p:nvPr/>
        </p:nvPicPr>
        <p:blipFill>
          <a:blip r:embed="rId2">
            <a:extLst>
              <a:ext uri="{28A0092B-C50C-407E-A947-70E740481C1C}">
                <a14:useLocalDpi xmlns:a14="http://schemas.microsoft.com/office/drawing/2010/main" val="0"/>
              </a:ext>
            </a:extLst>
          </a:blip>
          <a:srcRect t="14783" b="14783"/>
          <a:stretch>
            <a:fillRect/>
          </a:stretch>
        </p:blipFill>
        <p:spPr>
          <a:xfrm>
            <a:off x="7578611" y="3340862"/>
            <a:ext cx="3436382" cy="3025477"/>
          </a:xfrm>
          <a:prstGeom prst="rect">
            <a:avLst/>
          </a:prstGeom>
          <a:ln w="9525">
            <a:noFill/>
          </a:ln>
        </p:spPr>
      </p:pic>
      <p:sp>
        <p:nvSpPr>
          <p:cNvPr id="13" name="Text Placeholder 12">
            <a:extLst>
              <a:ext uri="{FF2B5EF4-FFF2-40B4-BE49-F238E27FC236}">
                <a16:creationId xmlns:a16="http://schemas.microsoft.com/office/drawing/2014/main" id="{32B52DE7-776C-DC60-4909-C9EBA42E5692}"/>
              </a:ext>
            </a:extLst>
          </p:cNvPr>
          <p:cNvSpPr>
            <a:spLocks noGrp="1"/>
          </p:cNvSpPr>
          <p:nvPr>
            <p:ph type="body" sz="quarter" idx="19"/>
          </p:nvPr>
        </p:nvSpPr>
        <p:spPr>
          <a:xfrm>
            <a:off x="820075" y="703786"/>
            <a:ext cx="1055185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PRAVNI KRITERIJI</a:t>
            </a:r>
            <a:endParaRPr lang="hr-HR"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0314B68-EDC1-8AF2-F038-5509DD95683F}"/>
              </a:ext>
            </a:extLst>
          </p:cNvPr>
          <p:cNvSpPr txBox="1"/>
          <p:nvPr/>
        </p:nvSpPr>
        <p:spPr>
          <a:xfrm>
            <a:off x="488302" y="1253254"/>
            <a:ext cx="11215396" cy="2308324"/>
          </a:xfrm>
          <a:prstGeom prst="rect">
            <a:avLst/>
          </a:prstGeom>
          <a:noFill/>
        </p:spPr>
        <p:txBody>
          <a:bodyPr wrap="square">
            <a:spAutoFit/>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Svi elementi koji čine vizualni identitet nogometnog kluba ili u kombinaciji sa službenim nazivom i/ili nazivom ekipe u natjecanjima, kao što je službeni grb, logotip, drugi zaštitni znakovi ili službene boje kluba, </a:t>
            </a:r>
            <a:r>
              <a:rPr lang="hr-HR" sz="1600" b="1">
                <a:latin typeface="Calibri" panose="020F0502020204030204" pitchFamily="34" charset="0"/>
                <a:ea typeface="Calibri" panose="020F0502020204030204" pitchFamily="34" charset="0"/>
                <a:cs typeface="Calibri" panose="020F0502020204030204" pitchFamily="34" charset="0"/>
              </a:rPr>
              <a:t>moraju biti u vlasništvu ili pod isključivom kontrolom tražitelja licence </a:t>
            </a:r>
            <a:r>
              <a:rPr lang="hr-HR" sz="1600">
                <a:latin typeface="Calibri" panose="020F0502020204030204" pitchFamily="34" charset="0"/>
                <a:ea typeface="Calibri" panose="020F0502020204030204" pitchFamily="34" charset="0"/>
                <a:cs typeface="Calibri" panose="020F0502020204030204" pitchFamily="34" charset="0"/>
              </a:rPr>
              <a:t>ili registriranog člana (ako je različit od tražitelja licence), kako je to definirano u člancima 13. i 14. Općih odredaba ovog Pravilnika;</a:t>
            </a:r>
          </a:p>
          <a:p>
            <a:pPr marL="285750" indent="-285750">
              <a:buFont typeface="Arial" panose="020B0604020202020204" pitchFamily="34" charset="0"/>
              <a:buChar char="•"/>
            </a:pPr>
            <a:endParaRPr lang="hr-HR" sz="1600"/>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Preporuča se da se na klupskoj web stranici ili na drugi način istakne i prepriča klupska povijest i sportska postignuća;</a:t>
            </a:r>
          </a:p>
          <a:p>
            <a:endParaRPr lang="hr-HR" sz="1600"/>
          </a:p>
          <a:p>
            <a:pPr marL="285750" indent="-285750">
              <a:buFont typeface="Arial" panose="020B0604020202020204" pitchFamily="34" charset="0"/>
              <a:buChar char="•"/>
            </a:pPr>
            <a:r>
              <a:rPr lang="hr-HR" sz="1600">
                <a:latin typeface="Calibri" panose="020F0502020204030204" pitchFamily="34" charset="0"/>
              </a:rPr>
              <a:t>Preporuča se, ali </a:t>
            </a:r>
            <a:r>
              <a:rPr lang="hr-HR" sz="1600" b="1">
                <a:latin typeface="Calibri" panose="020F0502020204030204" pitchFamily="34" charset="0"/>
              </a:rPr>
              <a:t>nije</a:t>
            </a:r>
            <a:r>
              <a:rPr lang="hr-HR" sz="1600">
                <a:latin typeface="Calibri" panose="020F0502020204030204" pitchFamily="34" charset="0"/>
              </a:rPr>
              <a:t> obvezna registracija individualnog žiga (grba kluba) pri Državnom zavodu </a:t>
            </a:r>
          </a:p>
          <a:p>
            <a:r>
              <a:rPr lang="hr-HR" sz="1600">
                <a:latin typeface="Calibri" panose="020F0502020204030204" pitchFamily="34" charset="0"/>
              </a:rPr>
              <a:t>      za intelektualno vlasništvo; </a:t>
            </a:r>
            <a:endParaRPr lang="hr-HR" sz="1400" b="1"/>
          </a:p>
        </p:txBody>
      </p:sp>
      <p:sp>
        <p:nvSpPr>
          <p:cNvPr id="2" name="Rectangle 1">
            <a:extLst>
              <a:ext uri="{FF2B5EF4-FFF2-40B4-BE49-F238E27FC236}">
                <a16:creationId xmlns:a16="http://schemas.microsoft.com/office/drawing/2014/main" id="{6F3C47D2-3FE6-2345-EDF1-8E95315CD5AC}"/>
              </a:ext>
            </a:extLst>
          </p:cNvPr>
          <p:cNvSpPr/>
          <p:nvPr/>
        </p:nvSpPr>
        <p:spPr>
          <a:xfrm>
            <a:off x="933687" y="3728528"/>
            <a:ext cx="1533044" cy="462285"/>
          </a:xfrm>
          <a:prstGeom prst="rect">
            <a:avLst/>
          </a:prstGeom>
          <a:solidFill>
            <a:schemeClr val="tx2">
              <a:lumMod val="60000"/>
              <a:lumOff val="40000"/>
            </a:schemeClr>
          </a:solidFill>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r-HR" sz="28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ŽIG</a:t>
            </a:r>
          </a:p>
        </p:txBody>
      </p:sp>
      <p:sp>
        <p:nvSpPr>
          <p:cNvPr id="3" name="Rectangle 2">
            <a:extLst>
              <a:ext uri="{FF2B5EF4-FFF2-40B4-BE49-F238E27FC236}">
                <a16:creationId xmlns:a16="http://schemas.microsoft.com/office/drawing/2014/main" id="{0B0CCFD1-FC7B-9C14-E377-DD9C8DEB5581}"/>
              </a:ext>
            </a:extLst>
          </p:cNvPr>
          <p:cNvSpPr/>
          <p:nvPr/>
        </p:nvSpPr>
        <p:spPr>
          <a:xfrm>
            <a:off x="3332733" y="3710619"/>
            <a:ext cx="2129873" cy="462286"/>
          </a:xfrm>
          <a:prstGeom prst="rect">
            <a:avLst/>
          </a:prstGeom>
          <a:solidFill>
            <a:schemeClr val="tx2">
              <a:lumMod val="60000"/>
              <a:lumOff val="40000"/>
            </a:schemeClr>
          </a:solidFill>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r-HR" sz="28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PEČAT</a:t>
            </a:r>
          </a:p>
        </p:txBody>
      </p:sp>
      <p:sp>
        <p:nvSpPr>
          <p:cNvPr id="4" name="Equals 3">
            <a:extLst>
              <a:ext uri="{FF2B5EF4-FFF2-40B4-BE49-F238E27FC236}">
                <a16:creationId xmlns:a16="http://schemas.microsoft.com/office/drawing/2014/main" id="{1CD5DFC1-0AA9-7694-53BB-E65101FC0BE7}"/>
              </a:ext>
            </a:extLst>
          </p:cNvPr>
          <p:cNvSpPr/>
          <p:nvPr/>
        </p:nvSpPr>
        <p:spPr>
          <a:xfrm>
            <a:off x="2669075" y="4509660"/>
            <a:ext cx="474226" cy="462286"/>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7" name="Rectangle 6">
            <a:extLst>
              <a:ext uri="{FF2B5EF4-FFF2-40B4-BE49-F238E27FC236}">
                <a16:creationId xmlns:a16="http://schemas.microsoft.com/office/drawing/2014/main" id="{6C52991F-E178-8C70-B434-547BA11885E1}"/>
              </a:ext>
            </a:extLst>
          </p:cNvPr>
          <p:cNvSpPr/>
          <p:nvPr/>
        </p:nvSpPr>
        <p:spPr>
          <a:xfrm>
            <a:off x="3345645" y="4499986"/>
            <a:ext cx="2129873" cy="462285"/>
          </a:xfrm>
          <a:prstGeom prst="rect">
            <a:avLst/>
          </a:prstGeom>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r-HR" sz="28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GRB KLUBA</a:t>
            </a:r>
          </a:p>
        </p:txBody>
      </p:sp>
      <p:sp>
        <p:nvSpPr>
          <p:cNvPr id="8" name="Rectangle 7">
            <a:extLst>
              <a:ext uri="{FF2B5EF4-FFF2-40B4-BE49-F238E27FC236}">
                <a16:creationId xmlns:a16="http://schemas.microsoft.com/office/drawing/2014/main" id="{E4FD5B5B-71FD-2CDB-EF1F-FBECA5907C16}"/>
              </a:ext>
            </a:extLst>
          </p:cNvPr>
          <p:cNvSpPr/>
          <p:nvPr/>
        </p:nvSpPr>
        <p:spPr>
          <a:xfrm>
            <a:off x="933687" y="4509660"/>
            <a:ext cx="1533044" cy="462285"/>
          </a:xfrm>
          <a:prstGeom prst="rect">
            <a:avLst/>
          </a:prstGeom>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r-HR" sz="28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ŽIG</a:t>
            </a:r>
          </a:p>
        </p:txBody>
      </p:sp>
      <p:sp>
        <p:nvSpPr>
          <p:cNvPr id="9" name="Not Equal 8">
            <a:extLst>
              <a:ext uri="{FF2B5EF4-FFF2-40B4-BE49-F238E27FC236}">
                <a16:creationId xmlns:a16="http://schemas.microsoft.com/office/drawing/2014/main" id="{122C7CA5-6BB4-9B96-EB00-B89E0887D0F1}"/>
              </a:ext>
            </a:extLst>
          </p:cNvPr>
          <p:cNvSpPr/>
          <p:nvPr/>
        </p:nvSpPr>
        <p:spPr>
          <a:xfrm>
            <a:off x="2648084" y="3745819"/>
            <a:ext cx="458103" cy="391886"/>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pic>
        <p:nvPicPr>
          <p:cNvPr id="11" name="Slika 1">
            <a:extLst>
              <a:ext uri="{FF2B5EF4-FFF2-40B4-BE49-F238E27FC236}">
                <a16:creationId xmlns:a16="http://schemas.microsoft.com/office/drawing/2014/main" id="{7D2822D9-D939-D46E-6B35-EE16469BBDC0}"/>
              </a:ext>
            </a:extLst>
          </p:cNvPr>
          <p:cNvPicPr>
            <a:picLocks noChangeAspect="1"/>
          </p:cNvPicPr>
          <p:nvPr/>
        </p:nvPicPr>
        <p:blipFill>
          <a:blip r:embed="rId3"/>
          <a:stretch>
            <a:fillRect/>
          </a:stretch>
        </p:blipFill>
        <p:spPr>
          <a:xfrm rot="2041594">
            <a:off x="9179542" y="4456281"/>
            <a:ext cx="1191962" cy="7946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7416727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24F4A2-B936-E146-0197-5A34E5058071}"/>
              </a:ext>
            </a:extLst>
          </p:cNvPr>
          <p:cNvSpPr>
            <a:spLocks noGrp="1"/>
          </p:cNvSpPr>
          <p:nvPr>
            <p:ph type="title"/>
          </p:nvPr>
        </p:nvSpPr>
        <p:spPr>
          <a:xfrm>
            <a:off x="760562" y="664723"/>
            <a:ext cx="11150600" cy="470898"/>
          </a:xfrm>
        </p:spPr>
        <p:txBody>
          <a:bodyPr/>
          <a:lstStyle/>
          <a:p>
            <a:r>
              <a:rPr lang="hr-HR" b="1">
                <a:solidFill>
                  <a:srgbClr val="C00000"/>
                </a:solidFill>
                <a:latin typeface="Calibri" panose="020F0502020204030204" pitchFamily="34" charset="0"/>
                <a:ea typeface="Calibri" panose="020F0502020204030204" pitchFamily="34" charset="0"/>
                <a:cs typeface="Calibri" panose="020F0502020204030204" pitchFamily="34" charset="0"/>
              </a:rPr>
              <a:t>PRAVNI KRITERIJI</a:t>
            </a:r>
            <a:endParaRPr lang="hr-HR" sz="1600" b="1">
              <a:solidFill>
                <a:schemeClr val="accent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zervirano mjesto sadržaja 2">
            <a:extLst>
              <a:ext uri="{FF2B5EF4-FFF2-40B4-BE49-F238E27FC236}">
                <a16:creationId xmlns:a16="http://schemas.microsoft.com/office/drawing/2014/main" id="{A1300884-F119-4A41-BD87-0FCF4D185A8E}"/>
              </a:ext>
            </a:extLst>
          </p:cNvPr>
          <p:cNvSpPr>
            <a:spLocks noGrp="1"/>
          </p:cNvSpPr>
          <p:nvPr>
            <p:ph idx="1"/>
          </p:nvPr>
        </p:nvSpPr>
        <p:spPr>
          <a:xfrm>
            <a:off x="760562" y="1475581"/>
            <a:ext cx="10515600" cy="5221924"/>
          </a:xfrm>
        </p:spPr>
        <p:txBody>
          <a:bodyPr>
            <a:normAutofit/>
          </a:bodyPr>
          <a:lstStyle/>
          <a:p>
            <a:r>
              <a:rPr lang="hr-HR" sz="1600">
                <a:latin typeface="Calibri" panose="020F0502020204030204" pitchFamily="34" charset="0"/>
                <a:ea typeface="Calibri" panose="020F0502020204030204" pitchFamily="34" charset="0"/>
                <a:cs typeface="Calibri" panose="020F0502020204030204" pitchFamily="34" charset="0"/>
              </a:rPr>
              <a:t>Identitet tražitelja licence mora biti </a:t>
            </a:r>
            <a:r>
              <a:rPr lang="hr-HR" sz="1600" b="1">
                <a:latin typeface="Calibri" panose="020F0502020204030204" pitchFamily="34" charset="0"/>
                <a:ea typeface="Calibri" panose="020F0502020204030204" pitchFamily="34" charset="0"/>
                <a:cs typeface="Calibri" panose="020F0502020204030204" pitchFamily="34" charset="0"/>
              </a:rPr>
              <a:t>registriran kod Davatelja licence </a:t>
            </a:r>
            <a:r>
              <a:rPr lang="hr-HR" sz="1600">
                <a:latin typeface="Calibri" panose="020F0502020204030204" pitchFamily="34" charset="0"/>
                <a:ea typeface="Calibri" panose="020F0502020204030204" pitchFamily="34" charset="0"/>
                <a:cs typeface="Calibri" panose="020F0502020204030204" pitchFamily="34" charset="0"/>
              </a:rPr>
              <a:t>(evidentirano u COMET-u) zajedno s njegovom poviješću i baštinom, uključujući njegova sportska postignuća;</a:t>
            </a:r>
          </a:p>
          <a:p>
            <a:endParaRPr lang="hr-HR" sz="1600">
              <a:latin typeface="Calibri" panose="020F0502020204030204" pitchFamily="34" charset="0"/>
              <a:ea typeface="Calibri" panose="020F0502020204030204" pitchFamily="34" charset="0"/>
              <a:cs typeface="Calibri" panose="020F0502020204030204" pitchFamily="34" charset="0"/>
            </a:endParaRPr>
          </a:p>
          <a:p>
            <a:r>
              <a:rPr lang="hr-HR" sz="1600">
                <a:latin typeface="Calibri" panose="020F0502020204030204" pitchFamily="34" charset="0"/>
                <a:ea typeface="Calibri" panose="020F0502020204030204" pitchFamily="34" charset="0"/>
                <a:cs typeface="Calibri" panose="020F0502020204030204" pitchFamily="34" charset="0"/>
              </a:rPr>
              <a:t>Tražitelj licence treba osigurati da isključivo on, odnosno njegovo nadležno tijelo upravljanja odlučuje o imenu, grbu, klupskoj boji;</a:t>
            </a:r>
          </a:p>
          <a:p>
            <a:endParaRPr lang="hr-HR" sz="1600">
              <a:latin typeface="Calibri" panose="020F0502020204030204" pitchFamily="34" charset="0"/>
              <a:ea typeface="Calibri" panose="020F0502020204030204" pitchFamily="34" charset="0"/>
              <a:cs typeface="Calibri" panose="020F0502020204030204" pitchFamily="34" charset="0"/>
            </a:endParaRPr>
          </a:p>
          <a:p>
            <a:r>
              <a:rPr lang="hr-HR" sz="1600">
                <a:latin typeface="Calibri" panose="020F0502020204030204" pitchFamily="34" charset="0"/>
                <a:ea typeface="Calibri" panose="020F0502020204030204" pitchFamily="34" charset="0"/>
                <a:cs typeface="Calibri" panose="020F0502020204030204" pitchFamily="34" charset="0"/>
              </a:rPr>
              <a:t>Primjer registracije identiteta u COMET-u</a:t>
            </a:r>
            <a:endParaRPr lang="en-GB" sz="160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buNone/>
            </a:pPr>
            <a:r>
              <a:rPr lang="hr-HR" sz="1600">
                <a:latin typeface="Calibri" panose="020F0502020204030204" pitchFamily="34" charset="0"/>
                <a:ea typeface="Calibri" panose="020F0502020204030204" pitchFamily="34" charset="0"/>
                <a:cs typeface="Calibri" panose="020F0502020204030204" pitchFamily="34" charset="0"/>
              </a:rPr>
              <a:t>     </a:t>
            </a:r>
          </a:p>
          <a:p>
            <a:pPr>
              <a:lnSpc>
                <a:spcPct val="100000"/>
              </a:lnSpc>
              <a:spcBef>
                <a:spcPts val="600"/>
              </a:spcBef>
            </a:pPr>
            <a:r>
              <a:rPr lang="en-GB" sz="1600" err="1">
                <a:latin typeface="Calibri" panose="020F0502020204030204" pitchFamily="34" charset="0"/>
                <a:ea typeface="Calibri" panose="020F0502020204030204" pitchFamily="34" charset="0"/>
                <a:cs typeface="Calibri" panose="020F0502020204030204" pitchFamily="34" charset="0"/>
              </a:rPr>
              <a:t>Redovito</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provjerava</a:t>
            </a:r>
            <a:r>
              <a:rPr lang="hr-HR" sz="1600" err="1">
                <a:latin typeface="Calibri" panose="020F0502020204030204" pitchFamily="34" charset="0"/>
                <a:ea typeface="Calibri" panose="020F0502020204030204" pitchFamily="34" charset="0"/>
                <a:cs typeface="Calibri" panose="020F0502020204030204" pitchFamily="34" charset="0"/>
              </a:rPr>
              <a:t>mo</a:t>
            </a:r>
            <a:r>
              <a:rPr lang="hr-HR" sz="1600">
                <a:latin typeface="Calibri" panose="020F0502020204030204" pitchFamily="34" charset="0"/>
                <a:ea typeface="Calibri" panose="020F0502020204030204" pitchFamily="34" charset="0"/>
                <a:cs typeface="Calibri" panose="020F0502020204030204" pitchFamily="34" charset="0"/>
              </a:rPr>
              <a:t> jesu li </a:t>
            </a:r>
            <a:r>
              <a:rPr lang="en-GB" sz="1600" err="1">
                <a:latin typeface="Calibri" panose="020F0502020204030204" pitchFamily="34" charset="0"/>
                <a:ea typeface="Calibri" panose="020F0502020204030204" pitchFamily="34" charset="0"/>
                <a:cs typeface="Calibri" panose="020F0502020204030204" pitchFamily="34" charset="0"/>
              </a:rPr>
              <a:t>sve</a:t>
            </a:r>
            <a:r>
              <a:rPr lang="en-GB" sz="1600">
                <a:latin typeface="Calibri" panose="020F0502020204030204" pitchFamily="34" charset="0"/>
                <a:ea typeface="Calibri" panose="020F0502020204030204" pitchFamily="34" charset="0"/>
                <a:cs typeface="Calibri" panose="020F0502020204030204" pitchFamily="34" charset="0"/>
              </a:rPr>
              <a:t> </a:t>
            </a:r>
            <a:endParaRPr lang="hr-HR" sz="160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buNone/>
            </a:pPr>
            <a:r>
              <a:rPr lang="hr-HR"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informacije</a:t>
            </a:r>
            <a:r>
              <a:rPr lang="en-GB" sz="1600">
                <a:latin typeface="Calibri" panose="020F0502020204030204" pitchFamily="34" charset="0"/>
                <a:ea typeface="Calibri" panose="020F0502020204030204" pitchFamily="34" charset="0"/>
                <a:cs typeface="Calibri" panose="020F0502020204030204" pitchFamily="34" charset="0"/>
              </a:rPr>
              <a:t> o </a:t>
            </a:r>
            <a:r>
              <a:rPr lang="en-GB" sz="1600" err="1">
                <a:latin typeface="Calibri" panose="020F0502020204030204" pitchFamily="34" charset="0"/>
                <a:ea typeface="Calibri" panose="020F0502020204030204" pitchFamily="34" charset="0"/>
                <a:cs typeface="Calibri" panose="020F0502020204030204" pitchFamily="34" charset="0"/>
              </a:rPr>
              <a:t>klubu</a:t>
            </a:r>
            <a:r>
              <a:rPr lang="en-GB" sz="1600">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Tražitelju</a:t>
            </a:r>
            <a:r>
              <a:rPr lang="en-GB" sz="1600">
                <a:latin typeface="Calibri" panose="020F0502020204030204" pitchFamily="34" charset="0"/>
                <a:ea typeface="Calibri" panose="020F0502020204030204" pitchFamily="34" charset="0"/>
                <a:cs typeface="Calibri" panose="020F0502020204030204" pitchFamily="34" charset="0"/>
              </a:rPr>
              <a:t>/</a:t>
            </a:r>
            <a:r>
              <a:rPr lang="en-GB" sz="1600" err="1">
                <a:latin typeface="Calibri" panose="020F0502020204030204" pitchFamily="34" charset="0"/>
                <a:ea typeface="Calibri" panose="020F0502020204030204" pitchFamily="34" charset="0"/>
                <a:cs typeface="Calibri" panose="020F0502020204030204" pitchFamily="34" charset="0"/>
              </a:rPr>
              <a:t>primatelju</a:t>
            </a:r>
            <a:r>
              <a:rPr lang="en-GB" sz="1600">
                <a:latin typeface="Calibri" panose="020F0502020204030204" pitchFamily="34" charset="0"/>
                <a:ea typeface="Calibri" panose="020F0502020204030204" pitchFamily="34" charset="0"/>
                <a:cs typeface="Calibri" panose="020F0502020204030204" pitchFamily="34" charset="0"/>
              </a:rPr>
              <a:t> </a:t>
            </a:r>
            <a:endParaRPr lang="hr-HR" sz="160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buNone/>
            </a:pPr>
            <a:r>
              <a:rPr lang="hr-HR" sz="1600">
                <a:latin typeface="Calibri" panose="020F0502020204030204" pitchFamily="34" charset="0"/>
                <a:ea typeface="Calibri" panose="020F0502020204030204" pitchFamily="34" charset="0"/>
                <a:cs typeface="Calibri" panose="020F0502020204030204" pitchFamily="34" charset="0"/>
              </a:rPr>
              <a:t>     </a:t>
            </a:r>
            <a:r>
              <a:rPr lang="en-GB" sz="1600">
                <a:latin typeface="Calibri" panose="020F0502020204030204" pitchFamily="34" charset="0"/>
                <a:ea typeface="Calibri" panose="020F0502020204030204" pitchFamily="34" charset="0"/>
                <a:cs typeface="Calibri" panose="020F0502020204030204" pitchFamily="34" charset="0"/>
              </a:rPr>
              <a:t>licence </a:t>
            </a:r>
            <a:r>
              <a:rPr lang="en-GB" sz="1600" err="1">
                <a:latin typeface="Calibri" panose="020F0502020204030204" pitchFamily="34" charset="0"/>
                <a:ea typeface="Calibri" panose="020F0502020204030204" pitchFamily="34" charset="0"/>
                <a:cs typeface="Calibri" panose="020F0502020204030204" pitchFamily="34" charset="0"/>
              </a:rPr>
              <a:t>aktualni</a:t>
            </a:r>
            <a:r>
              <a:rPr lang="en-GB" sz="1600">
                <a:latin typeface="Calibri" panose="020F0502020204030204" pitchFamily="34" charset="0"/>
                <a:ea typeface="Calibri" panose="020F0502020204030204" pitchFamily="34" charset="0"/>
                <a:cs typeface="Calibri" panose="020F0502020204030204" pitchFamily="34" charset="0"/>
              </a:rPr>
              <a:t> i </a:t>
            </a:r>
            <a:r>
              <a:rPr lang="en-GB" sz="1600" err="1">
                <a:latin typeface="Calibri" panose="020F0502020204030204" pitchFamily="34" charset="0"/>
                <a:ea typeface="Calibri" panose="020F0502020204030204" pitchFamily="34" charset="0"/>
                <a:cs typeface="Calibri" panose="020F0502020204030204" pitchFamily="34" charset="0"/>
              </a:rPr>
              <a:t>točni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uključujući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boje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kluba</a:t>
            </a:r>
            <a:endParaRPr lang="en-GB" sz="16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hr-HR" b="1">
              <a:solidFill>
                <a:srgbClr val="C00000"/>
              </a:solidFill>
            </a:endParaRPr>
          </a:p>
          <a:p>
            <a:pPr marL="0" indent="0">
              <a:buNone/>
            </a:pPr>
            <a:endParaRPr lang="hr-HR" b="1">
              <a:solidFill>
                <a:srgbClr val="C00000"/>
              </a:solidFill>
            </a:endParaRPr>
          </a:p>
          <a:p>
            <a:pPr marL="0" indent="0">
              <a:buNone/>
            </a:pPr>
            <a:endParaRPr lang="en-GB" sz="1600"/>
          </a:p>
          <a:p>
            <a:pPr marL="0" indent="0">
              <a:buNone/>
            </a:pPr>
            <a:endParaRPr lang="hr-HR"/>
          </a:p>
        </p:txBody>
      </p:sp>
      <p:pic>
        <p:nvPicPr>
          <p:cNvPr id="4" name="Rezervirano mjesto sadržaja 4" descr="Slika na kojoj se prikazuje tekst, snimka zaslona, softver, Multimedijski softver&#10;&#10;Opis je automatski generiran">
            <a:extLst>
              <a:ext uri="{FF2B5EF4-FFF2-40B4-BE49-F238E27FC236}">
                <a16:creationId xmlns:a16="http://schemas.microsoft.com/office/drawing/2014/main" id="{B811A3C3-0366-E6B6-5E60-0E0450250A4E}"/>
              </a:ext>
            </a:extLst>
          </p:cNvPr>
          <p:cNvPicPr>
            <a:picLocks noChangeAspect="1"/>
          </p:cNvPicPr>
          <p:nvPr/>
        </p:nvPicPr>
        <p:blipFill>
          <a:blip r:embed="rId2">
            <a:extLst>
              <a:ext uri="{28A0092B-C50C-407E-A947-70E740481C1C}">
                <a14:useLocalDpi xmlns:a14="http://schemas.microsoft.com/office/drawing/2010/main" val="0"/>
              </a:ext>
            </a:extLst>
          </a:blip>
          <a:srcRect b="4876"/>
          <a:stretch/>
        </p:blipFill>
        <p:spPr>
          <a:xfrm>
            <a:off x="6210254" y="2919335"/>
            <a:ext cx="4225306" cy="3121981"/>
          </a:xfrm>
          <a:prstGeom prst="rect">
            <a:avLst/>
          </a:prstGeom>
        </p:spPr>
      </p:pic>
      <p:sp>
        <p:nvSpPr>
          <p:cNvPr id="6" name="Elipsa 2">
            <a:extLst>
              <a:ext uri="{FF2B5EF4-FFF2-40B4-BE49-F238E27FC236}">
                <a16:creationId xmlns:a16="http://schemas.microsoft.com/office/drawing/2014/main" id="{CFC4B403-897B-2C3D-5B37-71B83A194361}"/>
              </a:ext>
            </a:extLst>
          </p:cNvPr>
          <p:cNvSpPr/>
          <p:nvPr/>
        </p:nvSpPr>
        <p:spPr>
          <a:xfrm>
            <a:off x="7773195" y="4578550"/>
            <a:ext cx="549712" cy="292029"/>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hr-HR"/>
          </a:p>
        </p:txBody>
      </p:sp>
      <p:sp>
        <p:nvSpPr>
          <p:cNvPr id="7" name="Arrow: Right 6">
            <a:extLst>
              <a:ext uri="{FF2B5EF4-FFF2-40B4-BE49-F238E27FC236}">
                <a16:creationId xmlns:a16="http://schemas.microsoft.com/office/drawing/2014/main" id="{DC9904C3-BD7A-213A-DD0F-ED68436B388A}"/>
              </a:ext>
            </a:extLst>
          </p:cNvPr>
          <p:cNvSpPr/>
          <p:nvPr/>
        </p:nvSpPr>
        <p:spPr>
          <a:xfrm>
            <a:off x="4637314" y="3321698"/>
            <a:ext cx="1458686" cy="223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62007627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2F0C4-83B7-77E0-8CEF-8944A3CAF6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EAC92D-A7A0-0F17-9B72-F671F1B98A76}"/>
              </a:ext>
            </a:extLst>
          </p:cNvPr>
          <p:cNvSpPr>
            <a:spLocks noGrp="1"/>
          </p:cNvSpPr>
          <p:nvPr>
            <p:ph type="title"/>
          </p:nvPr>
        </p:nvSpPr>
        <p:spPr>
          <a:xfrm>
            <a:off x="807191" y="739117"/>
            <a:ext cx="556138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TIJELA ZA LICENCIRANJE</a:t>
            </a:r>
            <a:endParaRPr lang="en-GB" b="1">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E2D0A68-C9C1-42EE-7565-925B38905583}"/>
              </a:ext>
            </a:extLst>
          </p:cNvPr>
          <p:cNvSpPr txBox="1"/>
          <p:nvPr/>
        </p:nvSpPr>
        <p:spPr>
          <a:xfrm>
            <a:off x="1273725" y="1770701"/>
            <a:ext cx="4628312" cy="1600438"/>
          </a:xfrm>
          <a:prstGeom prst="rect">
            <a:avLst/>
          </a:prstGeom>
          <a:solidFill>
            <a:schemeClr val="accent6">
              <a:lumMod val="40000"/>
              <a:lumOff val="60000"/>
            </a:schemeClr>
          </a:solidFill>
        </p:spPr>
        <p:txBody>
          <a:bodyPr wrap="square" rtlCol="0">
            <a:spAutoFit/>
          </a:bodyPr>
          <a:lstStyle/>
          <a:p>
            <a:r>
              <a:rPr lang="hr-HR" sz="1400" b="1"/>
              <a:t>KOMISIJA ZA LICENCIRANJE – 1. stupanj</a:t>
            </a:r>
            <a:endParaRPr lang="hr-HR" sz="1400"/>
          </a:p>
          <a:p>
            <a:pPr lvl="0"/>
            <a:endParaRPr lang="hr-HR" sz="1400" b="1"/>
          </a:p>
          <a:p>
            <a:pPr lvl="0"/>
            <a:r>
              <a:rPr lang="hr-HR" sz="1400" b="1"/>
              <a:t>Ivan KOŠUTIĆ</a:t>
            </a:r>
            <a:r>
              <a:rPr lang="hr-HR" sz="1400"/>
              <a:t> – predsjednik</a:t>
            </a:r>
          </a:p>
          <a:p>
            <a:pPr lvl="0"/>
            <a:r>
              <a:rPr lang="hr-HR" sz="1400" b="1"/>
              <a:t>Ivan MARKOVIĆ</a:t>
            </a:r>
            <a:r>
              <a:rPr lang="hr-HR" sz="1400"/>
              <a:t> – dopredsjednik</a:t>
            </a:r>
          </a:p>
          <a:p>
            <a:pPr lvl="0"/>
            <a:r>
              <a:rPr lang="hr-HR" sz="1400" b="1"/>
              <a:t>Ružica BAJRIĆ</a:t>
            </a:r>
            <a:r>
              <a:rPr lang="hr-HR" sz="1400"/>
              <a:t> – član</a:t>
            </a:r>
          </a:p>
          <a:p>
            <a:pPr lvl="0"/>
            <a:r>
              <a:rPr lang="hr-HR" sz="1400" b="1"/>
              <a:t>Miroslav MARKOVIĆ</a:t>
            </a:r>
            <a:r>
              <a:rPr lang="hr-HR" sz="1400"/>
              <a:t> – član</a:t>
            </a:r>
          </a:p>
          <a:p>
            <a:pPr lvl="0"/>
            <a:r>
              <a:rPr lang="hr-HR" sz="1400" b="1"/>
              <a:t>Igor MEZNARIĆ </a:t>
            </a:r>
            <a:r>
              <a:rPr lang="hr-HR" sz="1400"/>
              <a:t>– član</a:t>
            </a:r>
          </a:p>
        </p:txBody>
      </p:sp>
      <p:sp>
        <p:nvSpPr>
          <p:cNvPr id="8" name="TextBox 7">
            <a:extLst>
              <a:ext uri="{FF2B5EF4-FFF2-40B4-BE49-F238E27FC236}">
                <a16:creationId xmlns:a16="http://schemas.microsoft.com/office/drawing/2014/main" id="{9D2198EF-75CD-AB82-F204-4ED934FD6D69}"/>
              </a:ext>
            </a:extLst>
          </p:cNvPr>
          <p:cNvSpPr txBox="1"/>
          <p:nvPr/>
        </p:nvSpPr>
        <p:spPr>
          <a:xfrm>
            <a:off x="6289964" y="1745673"/>
            <a:ext cx="4110080" cy="1815882"/>
          </a:xfrm>
          <a:prstGeom prst="rect">
            <a:avLst/>
          </a:prstGeom>
          <a:solidFill>
            <a:schemeClr val="accent3">
              <a:lumMod val="40000"/>
              <a:lumOff val="60000"/>
            </a:schemeClr>
          </a:solidFill>
        </p:spPr>
        <p:txBody>
          <a:bodyPr wrap="square" rtlCol="0">
            <a:spAutoFit/>
          </a:bodyPr>
          <a:lstStyle/>
          <a:p>
            <a:r>
              <a:rPr lang="hr-HR" sz="1400" b="1"/>
              <a:t>ŽALBENO TIJELO ZA LICENCIRANJE – 2. stupanj</a:t>
            </a:r>
          </a:p>
          <a:p>
            <a:endParaRPr lang="hr-HR" sz="1400"/>
          </a:p>
          <a:p>
            <a:pPr lvl="0"/>
            <a:r>
              <a:rPr lang="hr-HR" sz="1400" b="1"/>
              <a:t>Tomislav GNJIDIĆ</a:t>
            </a:r>
            <a:r>
              <a:rPr lang="hr-HR" sz="1400"/>
              <a:t> – predsjednik</a:t>
            </a:r>
          </a:p>
          <a:p>
            <a:pPr lvl="0"/>
            <a:r>
              <a:rPr lang="hr-HR" sz="1400" b="1"/>
              <a:t>Boris KUBLA</a:t>
            </a:r>
            <a:r>
              <a:rPr lang="hr-HR" sz="1400"/>
              <a:t> – dopredsjednik</a:t>
            </a:r>
          </a:p>
          <a:p>
            <a:pPr lvl="0"/>
            <a:r>
              <a:rPr lang="hr-HR" sz="1400" b="1"/>
              <a:t>Zdravko KRIZMANIĆ</a:t>
            </a:r>
            <a:r>
              <a:rPr lang="hr-HR" sz="1400"/>
              <a:t> – član</a:t>
            </a:r>
          </a:p>
          <a:p>
            <a:pPr lvl="0"/>
            <a:r>
              <a:rPr lang="hr-HR" sz="1400" b="1"/>
              <a:t>Adrijan ČADA</a:t>
            </a:r>
            <a:r>
              <a:rPr lang="hr-HR" sz="1400"/>
              <a:t> – član</a:t>
            </a:r>
          </a:p>
          <a:p>
            <a:pPr lvl="0"/>
            <a:r>
              <a:rPr lang="hr-HR" sz="1400" b="1"/>
              <a:t>Ivana MATOVINA </a:t>
            </a:r>
            <a:r>
              <a:rPr lang="hr-HR" sz="1400"/>
              <a:t>- član</a:t>
            </a:r>
          </a:p>
        </p:txBody>
      </p:sp>
    </p:spTree>
    <p:extLst>
      <p:ext uri="{BB962C8B-B14F-4D97-AF65-F5344CB8AC3E}">
        <p14:creationId xmlns:p14="http://schemas.microsoft.com/office/powerpoint/2010/main" val="417303822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D8EF-2849-4DF5-0098-FB80E43E542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772F7D6-68EF-57BF-6F0C-DC03D65D22C7}"/>
              </a:ext>
            </a:extLst>
          </p:cNvPr>
          <p:cNvSpPr>
            <a:spLocks noGrp="1"/>
          </p:cNvSpPr>
          <p:nvPr>
            <p:ph type="title"/>
          </p:nvPr>
        </p:nvSpPr>
        <p:spPr>
          <a:xfrm>
            <a:off x="760562" y="664723"/>
            <a:ext cx="11150600" cy="470898"/>
          </a:xfrm>
        </p:spPr>
        <p:txBody>
          <a:bodyPr/>
          <a:lstStyle/>
          <a:p>
            <a:r>
              <a:rPr lang="hr-HR" b="1">
                <a:solidFill>
                  <a:srgbClr val="C00000"/>
                </a:solidFill>
                <a:latin typeface="Calibri" panose="020F0502020204030204" pitchFamily="34" charset="0"/>
                <a:ea typeface="Calibri" panose="020F0502020204030204" pitchFamily="34" charset="0"/>
                <a:cs typeface="Calibri" panose="020F0502020204030204" pitchFamily="34" charset="0"/>
              </a:rPr>
              <a:t>FINANCIJSKII KRITERIJI</a:t>
            </a:r>
            <a:endParaRPr lang="hr-HR" sz="1600" b="1">
              <a:solidFill>
                <a:schemeClr val="accent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D508ABE-F7AB-34B4-1DB3-16440A8EB204}"/>
              </a:ext>
            </a:extLst>
          </p:cNvPr>
          <p:cNvSpPr txBox="1"/>
          <p:nvPr/>
        </p:nvSpPr>
        <p:spPr>
          <a:xfrm>
            <a:off x="760561" y="2740115"/>
            <a:ext cx="11347703" cy="4585871"/>
          </a:xfrm>
          <a:prstGeom prst="rect">
            <a:avLst/>
          </a:prstGeom>
          <a:noFill/>
        </p:spPr>
        <p:txBody>
          <a:bodyPr wrap="square">
            <a:spAutoFit/>
          </a:bodyPr>
          <a:lstStyle/>
          <a:p>
            <a:pPr marL="285750" indent="-285750">
              <a:buFont typeface="Arial" panose="020B0604020202020204" pitchFamily="34" charset="0"/>
              <a:buChar char="•"/>
            </a:pPr>
            <a:r>
              <a:rPr lang="hr-HR" sz="2400" b="1">
                <a:solidFill>
                  <a:srgbClr val="FF0000"/>
                </a:solidFill>
                <a:latin typeface="Calibri" panose="020F0502020204030204" pitchFamily="34" charset="0"/>
                <a:ea typeface="Calibri" panose="020F0502020204030204" pitchFamily="34" charset="0"/>
                <a:cs typeface="Calibri" panose="020F0502020204030204" pitchFamily="34" charset="0"/>
              </a:rPr>
              <a:t>Obavezan </a:t>
            </a:r>
            <a:r>
              <a:rPr lang="hr-HR" sz="2400" b="1" u="sng">
                <a:solidFill>
                  <a:srgbClr val="FF0000"/>
                </a:solidFill>
                <a:latin typeface="Calibri" panose="020F0502020204030204" pitchFamily="34" charset="0"/>
                <a:ea typeface="Calibri" panose="020F0502020204030204" pitchFamily="34" charset="0"/>
                <a:cs typeface="Calibri" panose="020F0502020204030204" pitchFamily="34" charset="0"/>
              </a:rPr>
              <a:t>revizor</a:t>
            </a:r>
            <a:r>
              <a:rPr lang="hr-HR" sz="2400" b="1">
                <a:solidFill>
                  <a:srgbClr val="FF0000"/>
                </a:solidFill>
                <a:latin typeface="Calibri" panose="020F0502020204030204" pitchFamily="34" charset="0"/>
                <a:ea typeface="Calibri" panose="020F0502020204030204" pitchFamily="34" charset="0"/>
                <a:cs typeface="Calibri" panose="020F0502020204030204" pitchFamily="34" charset="0"/>
              </a:rPr>
              <a:t> !!</a:t>
            </a:r>
          </a:p>
          <a:p>
            <a:endParaRPr lang="hr-HR"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Svi GFI moraju pripremljeni i biti revidirani sukladno kriteriju F.02</a:t>
            </a: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Obvezna izvješća revizora po kriterijima F.02, F.05, F.06, F.07 i F.09</a:t>
            </a:r>
          </a:p>
          <a:p>
            <a:endParaRPr lang="hr-HR">
              <a:latin typeface="Calibri" panose="020F0502020204030204" pitchFamily="34" charset="0"/>
              <a:ea typeface="Calibri" panose="020F0502020204030204" pitchFamily="34" charset="0"/>
              <a:cs typeface="Calibri" panose="020F0502020204030204" pitchFamily="34" charset="0"/>
            </a:endParaRPr>
          </a:p>
          <a:p>
            <a:r>
              <a:rPr lang="hr-HR" b="1">
                <a:latin typeface="Calibri" panose="020F0502020204030204" pitchFamily="34" charset="0"/>
                <a:ea typeface="Calibri" panose="020F0502020204030204" pitchFamily="34" charset="0"/>
                <a:cs typeface="Calibri" panose="020F0502020204030204" pitchFamily="34" charset="0"/>
              </a:rPr>
              <a:t>Klubovi - tražitelji </a:t>
            </a:r>
            <a:r>
              <a:rPr lang="hr-HR" b="1" u="sng">
                <a:latin typeface="Calibri" panose="020F0502020204030204" pitchFamily="34" charset="0"/>
                <a:ea typeface="Calibri" panose="020F0502020204030204" pitchFamily="34" charset="0"/>
                <a:cs typeface="Calibri" panose="020F0502020204030204" pitchFamily="34" charset="0"/>
              </a:rPr>
              <a:t>Licence za Prvu HNLŽ:</a:t>
            </a:r>
          </a:p>
          <a:p>
            <a:endParaRPr lang="hr-HR" b="1" u="sng">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a:latin typeface="Calibri" panose="020F0502020204030204" pitchFamily="34" charset="0"/>
                <a:cs typeface="Calibri" panose="020F0502020204030204" pitchFamily="34" charset="0"/>
              </a:rPr>
              <a:t>Dostava izvješća na propisanim obrascima po kriterijima F.02, F.05., F.06, F.07 i F.09</a:t>
            </a:r>
          </a:p>
          <a:p>
            <a:pPr marL="285750" indent="-285750">
              <a:buFont typeface="Arial" panose="020B0604020202020204" pitchFamily="34" charset="0"/>
              <a:buChar char="•"/>
            </a:pPr>
            <a:r>
              <a:rPr lang="hr-HR">
                <a:latin typeface="Calibri" panose="020F0502020204030204" pitchFamily="34" charset="0"/>
                <a:cs typeface="Calibri" panose="020F0502020204030204" pitchFamily="34" charset="0"/>
              </a:rPr>
              <a:t>Kod kriterija „bez dospjelih obveza” koristiti obrasce potvrda zaposlenika i sporazuma o odgodi dugovanja</a:t>
            </a:r>
          </a:p>
          <a:p>
            <a:pPr marL="285750" indent="-285750">
              <a:buFont typeface="Arial" panose="020B0604020202020204" pitchFamily="34" charset="0"/>
              <a:buChar char="•"/>
            </a:pPr>
            <a:endParaRPr lang="hr-HR" b="1" u="sng">
              <a:latin typeface="Calibri" panose="020F0502020204030204" pitchFamily="34" charset="0"/>
              <a:cs typeface="Calibri" panose="020F0502020204030204" pitchFamily="34" charset="0"/>
            </a:endParaRPr>
          </a:p>
          <a:p>
            <a:r>
              <a:rPr lang="hr-HR" b="1">
                <a:latin typeface="Calibri" panose="020F0502020204030204" pitchFamily="34" charset="0"/>
                <a:ea typeface="Calibri" panose="020F0502020204030204" pitchFamily="34" charset="0"/>
                <a:cs typeface="Calibri" panose="020F0502020204030204" pitchFamily="34" charset="0"/>
              </a:rPr>
              <a:t>Klubovi - tražitelji </a:t>
            </a:r>
            <a:r>
              <a:rPr lang="hr-HR" b="1" u="sng">
                <a:latin typeface="Calibri" panose="020F0502020204030204" pitchFamily="34" charset="0"/>
                <a:ea typeface="Calibri" panose="020F0502020204030204" pitchFamily="34" charset="0"/>
                <a:cs typeface="Calibri" panose="020F0502020204030204" pitchFamily="34" charset="0"/>
              </a:rPr>
              <a:t>Licence za Drugu NL:</a:t>
            </a:r>
          </a:p>
          <a:p>
            <a:pPr marL="285750" indent="-285750">
              <a:buFont typeface="Arial" panose="020B0604020202020204" pitchFamily="34" charset="0"/>
              <a:buChar char="•"/>
            </a:pPr>
            <a:r>
              <a:rPr lang="hr-HR">
                <a:latin typeface="Calibri" panose="020F0502020204030204" pitchFamily="34" charset="0"/>
                <a:cs typeface="Calibri" panose="020F0502020204030204" pitchFamily="34" charset="0"/>
              </a:rPr>
              <a:t>Obvezna izvješća na propisanim obrascima po kriterijima F.02, F.05., F.06, F.07, F.09 i F.10</a:t>
            </a:r>
          </a:p>
          <a:p>
            <a:pPr marL="285750" indent="-285750">
              <a:buFont typeface="Arial" panose="020B0604020202020204" pitchFamily="34" charset="0"/>
              <a:buChar char="•"/>
            </a:pPr>
            <a:r>
              <a:rPr lang="hr-HR">
                <a:latin typeface="Calibri" panose="020F0502020204030204" pitchFamily="34" charset="0"/>
                <a:cs typeface="Calibri" panose="020F0502020204030204" pitchFamily="34" charset="0"/>
              </a:rPr>
              <a:t>Kod kriterija „bez dospjelih obveza” koristiti i dostaviti obrasce potvrda zaposlenika i sporazuma o odgodi dugovanja</a:t>
            </a:r>
          </a:p>
          <a:p>
            <a:pPr marL="285750" indent="-285750">
              <a:buFont typeface="Arial" panose="020B0604020202020204" pitchFamily="34" charset="0"/>
              <a:buChar char="•"/>
            </a:pPr>
            <a:endParaRPr lang="hr-HR" b="1" u="sng"/>
          </a:p>
          <a:p>
            <a:pPr marL="285750" indent="-285750">
              <a:buFont typeface="Arial" panose="020B0604020202020204" pitchFamily="34" charset="0"/>
              <a:buChar char="•"/>
            </a:pPr>
            <a:endParaRPr lang="hr-HR">
              <a:latin typeface="Calibri" panose="020F0502020204030204" pitchFamily="34" charset="0"/>
              <a:ea typeface="Calibri" panose="020F0502020204030204" pitchFamily="34" charset="0"/>
              <a:cs typeface="Calibri" panose="020F0502020204030204" pitchFamily="34" charset="0"/>
            </a:endParaRPr>
          </a:p>
          <a:p>
            <a:endParaRPr lang="en-GB" sz="160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person holding a magnifying glass and pen&#10;&#10;AI-generated content may be incorrect.">
            <a:extLst>
              <a:ext uri="{FF2B5EF4-FFF2-40B4-BE49-F238E27FC236}">
                <a16:creationId xmlns:a16="http://schemas.microsoft.com/office/drawing/2014/main" id="{45401A26-1079-502F-BB74-5B53C83DB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9343" y="900172"/>
            <a:ext cx="4059640" cy="3040811"/>
          </a:xfrm>
          <a:prstGeom prst="rect">
            <a:avLst/>
          </a:prstGeom>
        </p:spPr>
      </p:pic>
      <p:sp>
        <p:nvSpPr>
          <p:cNvPr id="7" name="TextBox 6">
            <a:extLst>
              <a:ext uri="{FF2B5EF4-FFF2-40B4-BE49-F238E27FC236}">
                <a16:creationId xmlns:a16="http://schemas.microsoft.com/office/drawing/2014/main" id="{CB63BDA9-3D68-39C8-A802-0E10BD7DEF1C}"/>
              </a:ext>
            </a:extLst>
          </p:cNvPr>
          <p:cNvSpPr txBox="1"/>
          <p:nvPr/>
        </p:nvSpPr>
        <p:spPr>
          <a:xfrm>
            <a:off x="847678" y="1548049"/>
            <a:ext cx="6969939" cy="646331"/>
          </a:xfrm>
          <a:prstGeom prst="rect">
            <a:avLst/>
          </a:prstGeom>
          <a:noFill/>
        </p:spPr>
        <p:txBody>
          <a:bodyPr wrap="square" rtlCol="0">
            <a:spAutoFit/>
          </a:bodyPr>
          <a:lstStyle/>
          <a:p>
            <a:r>
              <a:rPr lang="hr-HR" b="1">
                <a:latin typeface="Calibri" panose="020F0502020204030204" pitchFamily="34" charset="0"/>
                <a:ea typeface="Calibri" panose="020F0502020204030204" pitchFamily="34" charset="0"/>
                <a:cs typeface="Calibri" panose="020F0502020204030204" pitchFamily="34" charset="0"/>
              </a:rPr>
              <a:t>Klubovi - tražitelji </a:t>
            </a:r>
            <a:r>
              <a:rPr lang="hr-HR" b="1" u="sng">
                <a:latin typeface="Calibri" panose="020F0502020204030204" pitchFamily="34" charset="0"/>
                <a:ea typeface="Calibri" panose="020F0502020204030204" pitchFamily="34" charset="0"/>
                <a:cs typeface="Calibri" panose="020F0502020204030204" pitchFamily="34" charset="0"/>
              </a:rPr>
              <a:t>Licence za UEFA-ina </a:t>
            </a:r>
          </a:p>
          <a:p>
            <a:r>
              <a:rPr lang="hr-HR" b="1" u="sng">
                <a:latin typeface="Calibri" panose="020F0502020204030204" pitchFamily="34" charset="0"/>
                <a:ea typeface="Calibri" panose="020F0502020204030204" pitchFamily="34" charset="0"/>
                <a:cs typeface="Calibri" panose="020F0502020204030204" pitchFamily="34" charset="0"/>
              </a:rPr>
              <a:t>ženska klupska natjecanja:</a:t>
            </a:r>
            <a:endParaRPr lang="hr-HR" b="1" u="sng"/>
          </a:p>
        </p:txBody>
      </p:sp>
    </p:spTree>
    <p:extLst>
      <p:ext uri="{BB962C8B-B14F-4D97-AF65-F5344CB8AC3E}">
        <p14:creationId xmlns:p14="http://schemas.microsoft.com/office/powerpoint/2010/main" val="175540993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37988-0B1C-C555-5418-6270DFC56A4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E02EB98-DE18-C3C7-EBAA-72CE64768A31}"/>
              </a:ext>
            </a:extLst>
          </p:cNvPr>
          <p:cNvSpPr>
            <a:spLocks noGrp="1"/>
          </p:cNvSpPr>
          <p:nvPr>
            <p:ph type="title"/>
          </p:nvPr>
        </p:nvSpPr>
        <p:spPr>
          <a:xfrm>
            <a:off x="760562" y="664723"/>
            <a:ext cx="11150600" cy="470898"/>
          </a:xfrm>
        </p:spPr>
        <p:txBody>
          <a:bodyPr/>
          <a:lstStyle/>
          <a:p>
            <a:r>
              <a:rPr lang="hr-HR" b="1">
                <a:solidFill>
                  <a:srgbClr val="C00000"/>
                </a:solidFill>
                <a:latin typeface="Calibri" panose="020F0502020204030204" pitchFamily="34" charset="0"/>
                <a:ea typeface="Calibri" panose="020F0502020204030204" pitchFamily="34" charset="0"/>
                <a:cs typeface="Calibri" panose="020F0502020204030204" pitchFamily="34" charset="0"/>
              </a:rPr>
              <a:t>FINANCIJSKII KRITERIJI</a:t>
            </a:r>
            <a:endParaRPr lang="hr-HR" sz="1600" b="1">
              <a:solidFill>
                <a:schemeClr val="accent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1EA2A95-8888-91CB-73FF-93AD8D53D41A}"/>
              </a:ext>
            </a:extLst>
          </p:cNvPr>
          <p:cNvSpPr txBox="1"/>
          <p:nvPr/>
        </p:nvSpPr>
        <p:spPr>
          <a:xfrm>
            <a:off x="629932" y="1616171"/>
            <a:ext cx="10398851" cy="3046988"/>
          </a:xfrm>
          <a:prstGeom prst="rect">
            <a:avLst/>
          </a:prstGeom>
          <a:noFill/>
        </p:spPr>
        <p:txBody>
          <a:bodyPr wrap="square">
            <a:spAutoFit/>
          </a:bodyPr>
          <a:lstStyle/>
          <a:p>
            <a:pPr marL="285750" indent="-285750">
              <a:buFont typeface="Arial" panose="020B0604020202020204" pitchFamily="34" charset="0"/>
              <a:buChar char="•"/>
            </a:pPr>
            <a:r>
              <a:rPr lang="en-GB" sz="1600">
                <a:latin typeface="Calibri" panose="020F0502020204030204" pitchFamily="34" charset="0"/>
                <a:ea typeface="Calibri" panose="020F0502020204030204" pitchFamily="34" charset="0"/>
                <a:cs typeface="Calibri" panose="020F0502020204030204" pitchFamily="34" charset="0"/>
              </a:rPr>
              <a:t>A</a:t>
            </a:r>
            <a:r>
              <a:rPr lang="hr-HR" sz="1600" err="1">
                <a:latin typeface="Calibri" panose="020F0502020204030204" pitchFamily="34" charset="0"/>
                <a:ea typeface="Calibri" panose="020F0502020204030204" pitchFamily="34" charset="0"/>
                <a:cs typeface="Calibri" panose="020F0502020204030204" pitchFamily="34" charset="0"/>
              </a:rPr>
              <a:t>ko</a:t>
            </a:r>
            <a:r>
              <a:rPr lang="hr-HR" sz="1600">
                <a:latin typeface="Calibri" panose="020F0502020204030204" pitchFamily="34" charset="0"/>
                <a:ea typeface="Calibri" panose="020F0502020204030204" pitchFamily="34" charset="0"/>
                <a:cs typeface="Calibri" panose="020F0502020204030204" pitchFamily="34" charset="0"/>
              </a:rPr>
              <a:t> u pripremi dokumentacije sudjeluju </a:t>
            </a:r>
            <a:r>
              <a:rPr lang="hr-HR" sz="1600" b="1">
                <a:latin typeface="Calibri" panose="020F0502020204030204" pitchFamily="34" charset="0"/>
                <a:ea typeface="Calibri" panose="020F0502020204030204" pitchFamily="34" charset="0"/>
                <a:cs typeface="Calibri" panose="020F0502020204030204" pitchFamily="34" charset="0"/>
              </a:rPr>
              <a:t>vanjski</a:t>
            </a:r>
            <a:r>
              <a:rPr lang="hr-HR" sz="1600">
                <a:latin typeface="Calibri" panose="020F0502020204030204" pitchFamily="34" charset="0"/>
                <a:ea typeface="Calibri" panose="020F0502020204030204" pitchFamily="34" charset="0"/>
                <a:cs typeface="Calibri" panose="020F0502020204030204" pitchFamily="34" charset="0"/>
              </a:rPr>
              <a:t> suradnici, odnosno </a:t>
            </a:r>
            <a:r>
              <a:rPr lang="hr-HR" sz="1600" b="1">
                <a:latin typeface="Calibri" panose="020F0502020204030204" pitchFamily="34" charset="0"/>
                <a:ea typeface="Calibri" panose="020F0502020204030204" pitchFamily="34" charset="0"/>
                <a:cs typeface="Calibri" panose="020F0502020204030204" pitchFamily="34" charset="0"/>
              </a:rPr>
              <a:t>računovodstveno-knjigovodstveni servisi i </a:t>
            </a:r>
            <a:r>
              <a:rPr lang="en-GB" sz="1600" b="1" err="1">
                <a:latin typeface="Calibri" panose="020F0502020204030204" pitchFamily="34" charset="0"/>
                <a:ea typeface="Calibri" panose="020F0502020204030204" pitchFamily="34" charset="0"/>
                <a:cs typeface="Calibri" panose="020F0502020204030204" pitchFamily="34" charset="0"/>
              </a:rPr>
              <a:t>ovlašteni</a:t>
            </a:r>
            <a:r>
              <a:rPr lang="en-GB" sz="1600" b="1">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revizori, obvezno</a:t>
            </a:r>
            <a:r>
              <a:rPr lang="hr-HR" sz="1600">
                <a:latin typeface="Calibri" panose="020F0502020204030204" pitchFamily="34" charset="0"/>
                <a:ea typeface="Calibri" panose="020F0502020204030204" pitchFamily="34" charset="0"/>
                <a:cs typeface="Calibri" panose="020F0502020204030204" pitchFamily="34" charset="0"/>
              </a:rPr>
              <a:t> im dostaviti novi</a:t>
            </a:r>
            <a:r>
              <a:rPr lang="hr-HR" sz="16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r-HR" sz="1600" i="1">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Pravilnik o licenciranju i financijskoj održivosti klubova – izdanje studeni 2025</a:t>
            </a:r>
            <a:r>
              <a:rPr lang="hr-HR" sz="160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hr-HR" sz="1600">
                <a:latin typeface="Calibri" panose="020F0502020204030204" pitchFamily="34" charset="0"/>
                <a:ea typeface="Calibri" panose="020F0502020204030204" pitchFamily="34" charset="0"/>
                <a:cs typeface="Calibri" panose="020F0502020204030204" pitchFamily="34" charset="0"/>
              </a:rPr>
              <a:t>,</a:t>
            </a:r>
            <a:r>
              <a:rPr lang="hr-HR" sz="16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hr-HR" sz="1600" i="1">
                <a:latin typeface="Calibri" panose="020F0502020204030204" pitchFamily="34" charset="0"/>
                <a:ea typeface="Calibri" panose="020F0502020204030204" pitchFamily="34" charset="0"/>
                <a:cs typeface="Calibri" panose="020F0502020204030204" pitchFamily="34" charset="0"/>
              </a:rPr>
              <a:t>Objašnjenja kriterija </a:t>
            </a:r>
            <a:r>
              <a:rPr lang="en-GB" sz="1600" i="1">
                <a:latin typeface="Calibri" panose="020F0502020204030204" pitchFamily="34" charset="0"/>
                <a:ea typeface="Calibri" panose="020F0502020204030204" pitchFamily="34" charset="0"/>
                <a:cs typeface="Calibri" panose="020F0502020204030204" pitchFamily="34" charset="0"/>
              </a:rPr>
              <a:t>i </a:t>
            </a:r>
            <a:r>
              <a:rPr lang="hr-HR" sz="1600" i="1">
                <a:latin typeface="Calibri" panose="020F0502020204030204" pitchFamily="34" charset="0"/>
                <a:ea typeface="Calibri" panose="020F0502020204030204" pitchFamily="34" charset="0"/>
                <a:cs typeface="Calibri" panose="020F0502020204030204" pitchFamily="34" charset="0"/>
              </a:rPr>
              <a:t>propisane obrasce, te relevantna cirkularna pisma</a:t>
            </a:r>
          </a:p>
          <a:p>
            <a:endParaRPr lang="en-GB" sz="1600" i="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err="1">
                <a:latin typeface="Calibri" panose="020F0502020204030204" pitchFamily="34" charset="0"/>
                <a:ea typeface="Calibri" panose="020F0502020204030204" pitchFamily="34" charset="0"/>
                <a:cs typeface="Calibri" panose="020F0502020204030204" pitchFamily="34" charset="0"/>
              </a:rPr>
              <a:t>Obrasci</a:t>
            </a:r>
            <a:r>
              <a:rPr lang="en-GB" sz="1600">
                <a:latin typeface="Calibri" panose="020F0502020204030204" pitchFamily="34" charset="0"/>
                <a:ea typeface="Calibri" panose="020F0502020204030204" pitchFamily="34" charset="0"/>
                <a:cs typeface="Calibri" panose="020F0502020204030204" pitchFamily="34" charset="0"/>
              </a:rPr>
              <a:t> za </a:t>
            </a:r>
            <a:r>
              <a:rPr lang="en-GB" sz="1600" err="1">
                <a:latin typeface="Calibri" panose="020F0502020204030204" pitchFamily="34" charset="0"/>
                <a:ea typeface="Calibri" panose="020F0502020204030204" pitchFamily="34" charset="0"/>
                <a:cs typeface="Calibri" panose="020F0502020204030204" pitchFamily="34" charset="0"/>
              </a:rPr>
              <a:t>Financijske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kriterije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tablice</a:t>
            </a:r>
            <a:r>
              <a:rPr lang="en-GB" sz="1600">
                <a:latin typeface="Calibri" panose="020F0502020204030204" pitchFamily="34" charset="0"/>
                <a:ea typeface="Calibri" panose="020F0502020204030204" pitchFamily="34" charset="0"/>
                <a:cs typeface="Calibri" panose="020F0502020204030204" pitchFamily="34" charset="0"/>
              </a:rPr>
              <a:t>) i </a:t>
            </a:r>
            <a:r>
              <a:rPr lang="en-GB" sz="1600" err="1">
                <a:latin typeface="Calibri" panose="020F0502020204030204" pitchFamily="34" charset="0"/>
                <a:ea typeface="Calibri" panose="020F0502020204030204" pitchFamily="34" charset="0"/>
                <a:cs typeface="Calibri" panose="020F0502020204030204" pitchFamily="34" charset="0"/>
              </a:rPr>
              <a:t>Objašnjenja</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financijskih</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kriterija</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već</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su</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objavljeni</a:t>
            </a:r>
            <a:r>
              <a:rPr lang="hr-HR" sz="1600">
                <a:latin typeface="Calibri" panose="020F0502020204030204" pitchFamily="34" charset="0"/>
                <a:ea typeface="Calibri" panose="020F0502020204030204" pitchFamily="34" charset="0"/>
                <a:cs typeface="Calibri" panose="020F0502020204030204" pitchFamily="34" charset="0"/>
              </a:rPr>
              <a:t> na internetskoj stranici HNS-a</a:t>
            </a:r>
          </a:p>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endParaRPr lang="en-GB"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1" u="sng">
                <a:latin typeface="Calibri" panose="020F0502020204030204" pitchFamily="34" charset="0"/>
                <a:ea typeface="Calibri" panose="020F0502020204030204" pitchFamily="34" charset="0"/>
                <a:cs typeface="Calibri" panose="020F0502020204030204" pitchFamily="34" charset="0"/>
              </a:rPr>
              <a:t>Ne </a:t>
            </a:r>
            <a:r>
              <a:rPr lang="en-GB" sz="1600" b="1" u="sng" err="1">
                <a:latin typeface="Calibri" panose="020F0502020204030204" pitchFamily="34" charset="0"/>
                <a:ea typeface="Calibri" panose="020F0502020204030204" pitchFamily="34" charset="0"/>
                <a:cs typeface="Calibri" panose="020F0502020204030204" pitchFamily="34" charset="0"/>
              </a:rPr>
              <a:t>dostavljati</a:t>
            </a:r>
            <a:r>
              <a:rPr lang="en-GB" sz="1600" b="1" u="sng">
                <a:latin typeface="Calibri" panose="020F0502020204030204" pitchFamily="34" charset="0"/>
                <a:ea typeface="Calibri" panose="020F0502020204030204" pitchFamily="34" charset="0"/>
                <a:cs typeface="Calibri" panose="020F0502020204030204" pitchFamily="34" charset="0"/>
              </a:rPr>
              <a:t> </a:t>
            </a:r>
            <a:r>
              <a:rPr lang="en-GB" sz="1600" b="1" err="1">
                <a:latin typeface="Calibri" panose="020F0502020204030204" pitchFamily="34" charset="0"/>
                <a:ea typeface="Calibri" panose="020F0502020204030204" pitchFamily="34" charset="0"/>
                <a:cs typeface="Calibri" panose="020F0502020204030204" pitchFamily="34" charset="0"/>
              </a:rPr>
              <a:t>godišnje</a:t>
            </a:r>
            <a:r>
              <a:rPr lang="en-GB" sz="1600" b="1">
                <a:latin typeface="Calibri" panose="020F0502020204030204" pitchFamily="34" charset="0"/>
                <a:ea typeface="Calibri" panose="020F0502020204030204" pitchFamily="34" charset="0"/>
                <a:cs typeface="Calibri" panose="020F0502020204030204" pitchFamily="34" charset="0"/>
              </a:rPr>
              <a:t> </a:t>
            </a:r>
            <a:r>
              <a:rPr lang="en-GB" sz="1600" b="1" err="1">
                <a:latin typeface="Calibri" panose="020F0502020204030204" pitchFamily="34" charset="0"/>
                <a:ea typeface="Calibri" panose="020F0502020204030204" pitchFamily="34" charset="0"/>
                <a:cs typeface="Calibri" panose="020F0502020204030204" pitchFamily="34" charset="0"/>
              </a:rPr>
              <a:t>financijske</a:t>
            </a:r>
            <a:r>
              <a:rPr lang="en-GB" sz="1600" b="1">
                <a:latin typeface="Calibri" panose="020F0502020204030204" pitchFamily="34" charset="0"/>
                <a:ea typeface="Calibri" panose="020F0502020204030204" pitchFamily="34" charset="0"/>
                <a:cs typeface="Calibri" panose="020F0502020204030204" pitchFamily="34" charset="0"/>
              </a:rPr>
              <a:t> </a:t>
            </a:r>
            <a:r>
              <a:rPr lang="en-GB" sz="1600" b="1" err="1">
                <a:latin typeface="Calibri" panose="020F0502020204030204" pitchFamily="34" charset="0"/>
                <a:ea typeface="Calibri" panose="020F0502020204030204" pitchFamily="34" charset="0"/>
                <a:cs typeface="Calibri" panose="020F0502020204030204" pitchFamily="34" charset="0"/>
              </a:rPr>
              <a:t>izvještaje</a:t>
            </a:r>
            <a:r>
              <a:rPr lang="en-GB" sz="1600" b="1">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u formi </a:t>
            </a:r>
            <a:r>
              <a:rPr lang="en-GB" sz="1600" b="1">
                <a:latin typeface="Calibri" panose="020F0502020204030204" pitchFamily="34" charset="0"/>
                <a:ea typeface="Calibri" panose="020F0502020204030204" pitchFamily="34" charset="0"/>
                <a:cs typeface="Calibri" panose="020F0502020204030204" pitchFamily="34" charset="0"/>
              </a:rPr>
              <a:t>koji se </a:t>
            </a:r>
            <a:r>
              <a:rPr lang="en-GB" sz="1600" b="1" err="1">
                <a:latin typeface="Calibri" panose="020F0502020204030204" pitchFamily="34" charset="0"/>
                <a:ea typeface="Calibri" panose="020F0502020204030204" pitchFamily="34" charset="0"/>
                <a:cs typeface="Calibri" panose="020F0502020204030204" pitchFamily="34" charset="0"/>
              </a:rPr>
              <a:t>predaju</a:t>
            </a:r>
            <a:r>
              <a:rPr lang="en-GB" sz="1600" b="1">
                <a:latin typeface="Calibri" panose="020F0502020204030204" pitchFamily="34" charset="0"/>
                <a:ea typeface="Calibri" panose="020F0502020204030204" pitchFamily="34" charset="0"/>
                <a:cs typeface="Calibri" panose="020F0502020204030204" pitchFamily="34" charset="0"/>
              </a:rPr>
              <a:t> FINA-i i </a:t>
            </a:r>
            <a:r>
              <a:rPr lang="en-GB" sz="1600" b="1" err="1">
                <a:latin typeface="Calibri" panose="020F0502020204030204" pitchFamily="34" charset="0"/>
                <a:ea typeface="Calibri" panose="020F0502020204030204" pitchFamily="34" charset="0"/>
                <a:cs typeface="Calibri" panose="020F0502020204030204" pitchFamily="34" charset="0"/>
              </a:rPr>
              <a:t>drugim</a:t>
            </a:r>
            <a:r>
              <a:rPr lang="en-GB" sz="1600" b="1">
                <a:latin typeface="Calibri" panose="020F0502020204030204" pitchFamily="34" charset="0"/>
                <a:ea typeface="Calibri" panose="020F0502020204030204" pitchFamily="34" charset="0"/>
                <a:cs typeface="Calibri" panose="020F0502020204030204" pitchFamily="34" charset="0"/>
              </a:rPr>
              <a:t> </a:t>
            </a:r>
            <a:r>
              <a:rPr lang="en-GB" sz="1600" b="1" err="1">
                <a:latin typeface="Calibri" panose="020F0502020204030204" pitchFamily="34" charset="0"/>
                <a:ea typeface="Calibri" panose="020F0502020204030204" pitchFamily="34" charset="0"/>
                <a:cs typeface="Calibri" panose="020F0502020204030204" pitchFamily="34" charset="0"/>
              </a:rPr>
              <a:t>subjektima</a:t>
            </a:r>
            <a:endParaRPr lang="hr-HR" sz="1600" b="1">
              <a:latin typeface="Calibri" panose="020F0502020204030204" pitchFamily="34" charset="0"/>
              <a:ea typeface="Calibri" panose="020F0502020204030204" pitchFamily="34" charset="0"/>
              <a:cs typeface="Calibri" panose="020F0502020204030204" pitchFamily="34" charset="0"/>
            </a:endParaRPr>
          </a:p>
          <a:p>
            <a:endParaRPr lang="hr-HR" sz="1600" b="1">
              <a:latin typeface="Calibri" panose="020F0502020204030204" pitchFamily="34" charset="0"/>
              <a:ea typeface="Calibri" panose="020F0502020204030204" pitchFamily="34" charset="0"/>
              <a:cs typeface="Calibri" panose="020F0502020204030204" pitchFamily="34" charset="0"/>
            </a:endParaRPr>
          </a:p>
          <a:p>
            <a:endParaRPr lang="hr-HR" sz="1600" b="1">
              <a:latin typeface="Calibri" panose="020F0502020204030204" pitchFamily="34" charset="0"/>
              <a:ea typeface="Calibri" panose="020F0502020204030204" pitchFamily="34" charset="0"/>
              <a:cs typeface="Calibri" panose="020F0502020204030204" pitchFamily="34" charset="0"/>
            </a:endParaRPr>
          </a:p>
          <a:p>
            <a:endParaRPr lang="hr-HR" sz="1600"/>
          </a:p>
          <a:p>
            <a:endParaRPr lang="en-GB" sz="1600"/>
          </a:p>
        </p:txBody>
      </p:sp>
    </p:spTree>
    <p:extLst>
      <p:ext uri="{BB962C8B-B14F-4D97-AF65-F5344CB8AC3E}">
        <p14:creationId xmlns:p14="http://schemas.microsoft.com/office/powerpoint/2010/main" val="12756380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A2DD7-97BF-6CE1-09E7-95C79DC7BEA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CE1306C-2839-A818-CA01-C19132A9BAC2}"/>
              </a:ext>
            </a:extLst>
          </p:cNvPr>
          <p:cNvSpPr>
            <a:spLocks noGrp="1"/>
          </p:cNvSpPr>
          <p:nvPr>
            <p:ph type="body" sz="quarter" idx="17"/>
          </p:nvPr>
        </p:nvSpPr>
        <p:spPr>
          <a:xfrm>
            <a:off x="796401" y="1437031"/>
            <a:ext cx="10390142" cy="1207510"/>
          </a:xfrm>
        </p:spPr>
        <p:txBody>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Svu dokumentaciju dostavljati isključi</a:t>
            </a:r>
            <a:r>
              <a:rPr lang="en-GB" sz="1600">
                <a:latin typeface="Calibri" panose="020F0502020204030204" pitchFamily="34" charset="0"/>
                <a:ea typeface="Calibri" panose="020F0502020204030204" pitchFamily="34" charset="0"/>
                <a:cs typeface="Calibri" panose="020F0502020204030204" pitchFamily="34" charset="0"/>
              </a:rPr>
              <a:t>v</a:t>
            </a:r>
            <a:r>
              <a:rPr lang="hr-HR" sz="1600">
                <a:latin typeface="Calibri" panose="020F0502020204030204" pitchFamily="34" charset="0"/>
                <a:ea typeface="Calibri" panose="020F0502020204030204" pitchFamily="34" charset="0"/>
                <a:cs typeface="Calibri" panose="020F0502020204030204" pitchFamily="34" charset="0"/>
              </a:rPr>
              <a:t>o na propisanim obrascima (</a:t>
            </a:r>
            <a:r>
              <a:rPr lang="hr-HR" sz="1600" err="1">
                <a:latin typeface="Calibri" panose="020F0502020204030204" pitchFamily="34" charset="0"/>
                <a:ea typeface="Calibri" panose="020F0502020204030204" pitchFamily="34" charset="0"/>
                <a:cs typeface="Calibri" panose="020F0502020204030204" pitchFamily="34" charset="0"/>
              </a:rPr>
              <a:t>excel</a:t>
            </a:r>
            <a:r>
              <a:rPr lang="hr-HR" sz="1600">
                <a:latin typeface="Calibri" panose="020F0502020204030204" pitchFamily="34" charset="0"/>
                <a:ea typeface="Calibri" panose="020F0502020204030204" pitchFamily="34" charset="0"/>
                <a:cs typeface="Calibri" panose="020F0502020204030204" pitchFamily="34" charset="0"/>
              </a:rPr>
              <a:t>)</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Prije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dostave</a:t>
            </a:r>
            <a:r>
              <a:rPr lang="en-GB" sz="1600">
                <a:latin typeface="Calibri" panose="020F0502020204030204" pitchFamily="34" charset="0"/>
                <a:ea typeface="Calibri" panose="020F0502020204030204" pitchFamily="34" charset="0"/>
                <a:cs typeface="Calibri" panose="020F0502020204030204" pitchFamily="34" charset="0"/>
              </a:rPr>
              <a:t>, odnosno </a:t>
            </a:r>
            <a:r>
              <a:rPr lang="en-GB" sz="1600" err="1">
                <a:latin typeface="Calibri" panose="020F0502020204030204" pitchFamily="34" charset="0"/>
                <a:ea typeface="Calibri" panose="020F0502020204030204" pitchFamily="34" charset="0"/>
                <a:cs typeface="Calibri" panose="020F0502020204030204" pitchFamily="34" charset="0"/>
              </a:rPr>
              <a:t>učitavanja</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pažljivo</a:t>
            </a:r>
            <a:r>
              <a:rPr lang="en-GB" sz="1600">
                <a:latin typeface="Calibri" panose="020F0502020204030204" pitchFamily="34" charset="0"/>
                <a:ea typeface="Calibri" panose="020F0502020204030204" pitchFamily="34" charset="0"/>
                <a:cs typeface="Calibri" panose="020F0502020204030204" pitchFamily="34" charset="0"/>
              </a:rPr>
              <a:t> u </a:t>
            </a:r>
            <a:r>
              <a:rPr lang="en-GB" sz="1600" err="1">
                <a:latin typeface="Calibri" panose="020F0502020204030204" pitchFamily="34" charset="0"/>
                <a:ea typeface="Calibri" panose="020F0502020204030204" pitchFamily="34" charset="0"/>
                <a:cs typeface="Calibri" panose="020F0502020204030204" pitchFamily="34" charset="0"/>
              </a:rPr>
              <a:t>svakoj</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datoteci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pročitati</a:t>
            </a:r>
            <a:r>
              <a:rPr lang="en-GB" sz="1600">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UPUTE </a:t>
            </a:r>
            <a:r>
              <a:rPr lang="hr-HR" sz="1600">
                <a:latin typeface="Calibri" panose="020F0502020204030204" pitchFamily="34" charset="0"/>
                <a:ea typeface="Calibri" panose="020F0502020204030204" pitchFamily="34" charset="0"/>
                <a:cs typeface="Calibri" panose="020F0502020204030204" pitchFamily="34" charset="0"/>
              </a:rPr>
              <a:t>(nalaze se u prvom radnom listu svake tablice)</a:t>
            </a:r>
            <a:r>
              <a:rPr lang="en-GB" sz="1600">
                <a:latin typeface="Calibri" panose="020F0502020204030204" pitchFamily="34" charset="0"/>
                <a:ea typeface="Calibri" panose="020F0502020204030204" pitchFamily="34" charset="0"/>
                <a:cs typeface="Calibri" panose="020F0502020204030204" pitchFamily="34" charset="0"/>
              </a:rPr>
              <a:t>; </a:t>
            </a: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hr-HR" sz="1600"/>
          </a:p>
          <a:p>
            <a:pPr marL="285750" indent="-285750">
              <a:buFont typeface="Arial" panose="020B0604020202020204" pitchFamily="34" charset="0"/>
              <a:buChar char="•"/>
            </a:pPr>
            <a:endParaRPr lang="en-GB" i="1"/>
          </a:p>
        </p:txBody>
      </p:sp>
      <p:sp>
        <p:nvSpPr>
          <p:cNvPr id="8" name="Title 1">
            <a:extLst>
              <a:ext uri="{FF2B5EF4-FFF2-40B4-BE49-F238E27FC236}">
                <a16:creationId xmlns:a16="http://schemas.microsoft.com/office/drawing/2014/main" id="{075DF9A7-DDF7-3DF6-6980-CF71CD07B86A}"/>
              </a:ext>
            </a:extLst>
          </p:cNvPr>
          <p:cNvSpPr txBox="1">
            <a:spLocks/>
          </p:cNvSpPr>
          <p:nvPr/>
        </p:nvSpPr>
        <p:spPr>
          <a:xfrm>
            <a:off x="796401" y="686214"/>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FINANCIJSKI KRITERIJI</a:t>
            </a:r>
          </a:p>
        </p:txBody>
      </p:sp>
      <p:pic>
        <p:nvPicPr>
          <p:cNvPr id="3" name="Picture 2">
            <a:extLst>
              <a:ext uri="{FF2B5EF4-FFF2-40B4-BE49-F238E27FC236}">
                <a16:creationId xmlns:a16="http://schemas.microsoft.com/office/drawing/2014/main" id="{89C9898C-054B-45E9-1B1A-5A9CDA9BA958}"/>
              </a:ext>
            </a:extLst>
          </p:cNvPr>
          <p:cNvPicPr>
            <a:picLocks noChangeAspect="1"/>
          </p:cNvPicPr>
          <p:nvPr/>
        </p:nvPicPr>
        <p:blipFill rotWithShape="1">
          <a:blip r:embed="rId2"/>
          <a:srcRect t="24467" r="32176" b="9277"/>
          <a:stretch/>
        </p:blipFill>
        <p:spPr>
          <a:xfrm>
            <a:off x="2608740" y="2099224"/>
            <a:ext cx="6432081" cy="3797828"/>
          </a:xfrm>
          <a:prstGeom prst="rect">
            <a:avLst/>
          </a:prstGeom>
          <a:ln>
            <a:solidFill>
              <a:srgbClr val="070A2D"/>
            </a:solidFill>
          </a:ln>
          <a:effectLst>
            <a:glow rad="139700">
              <a:schemeClr val="accent1">
                <a:satMod val="175000"/>
                <a:alpha val="40000"/>
              </a:schemeClr>
            </a:glow>
          </a:effectLst>
        </p:spPr>
      </p:pic>
      <p:sp>
        <p:nvSpPr>
          <p:cNvPr id="9" name="Strelica: desno 8">
            <a:extLst>
              <a:ext uri="{FF2B5EF4-FFF2-40B4-BE49-F238E27FC236}">
                <a16:creationId xmlns:a16="http://schemas.microsoft.com/office/drawing/2014/main" id="{3C7A9E1A-2175-3117-1AB2-3E21B1BA4842}"/>
              </a:ext>
            </a:extLst>
          </p:cNvPr>
          <p:cNvSpPr/>
          <p:nvPr/>
        </p:nvSpPr>
        <p:spPr>
          <a:xfrm rot="19715159">
            <a:off x="2653216" y="5884397"/>
            <a:ext cx="816737" cy="40034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52182480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FDF52-3201-A1E6-AA01-F4F8051AA2B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170380E-D30B-16D3-A2BC-D01E19972A7D}"/>
              </a:ext>
            </a:extLst>
          </p:cNvPr>
          <p:cNvSpPr>
            <a:spLocks noGrp="1"/>
          </p:cNvSpPr>
          <p:nvPr>
            <p:ph type="body" sz="quarter" idx="17"/>
          </p:nvPr>
        </p:nvSpPr>
        <p:spPr>
          <a:xfrm>
            <a:off x="796401" y="1443328"/>
            <a:ext cx="10288542" cy="3971344"/>
          </a:xfrm>
        </p:spPr>
        <p:txBody>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Neki obrasci sadrže </a:t>
            </a:r>
            <a:r>
              <a:rPr lang="hr-HR" sz="1600" b="1">
                <a:latin typeface="Calibri" panose="020F0502020204030204" pitchFamily="34" charset="0"/>
                <a:ea typeface="Calibri" panose="020F0502020204030204" pitchFamily="34" charset="0"/>
                <a:cs typeface="Calibri" panose="020F0502020204030204" pitchFamily="34" charset="0"/>
              </a:rPr>
              <a:t>definirane kontrole (</a:t>
            </a:r>
            <a:r>
              <a:rPr lang="hr-HR" sz="1600" b="1">
                <a:solidFill>
                  <a:srgbClr val="00B050"/>
                </a:solidFill>
                <a:latin typeface="Calibri" panose="020F0502020204030204" pitchFamily="34" charset="0"/>
                <a:ea typeface="Calibri" panose="020F0502020204030204" pitchFamily="34" charset="0"/>
                <a:cs typeface="Calibri" panose="020F0502020204030204" pitchFamily="34" charset="0"/>
              </a:rPr>
              <a:t>TOČNO</a:t>
            </a:r>
            <a:r>
              <a:rPr lang="hr-HR" sz="1600" b="1">
                <a:latin typeface="Calibri" panose="020F0502020204030204" pitchFamily="34" charset="0"/>
                <a:ea typeface="Calibri" panose="020F0502020204030204" pitchFamily="34" charset="0"/>
                <a:cs typeface="Calibri" panose="020F0502020204030204" pitchFamily="34" charset="0"/>
              </a:rPr>
              <a:t>/</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NETOČNO</a:t>
            </a:r>
            <a:r>
              <a:rPr lang="hr-HR" sz="1600" b="1">
                <a:latin typeface="Calibri" panose="020F0502020204030204" pitchFamily="34" charset="0"/>
                <a:ea typeface="Calibri" panose="020F0502020204030204" pitchFamily="34" charset="0"/>
                <a:cs typeface="Calibri" panose="020F0502020204030204" pitchFamily="34" charset="0"/>
              </a:rPr>
              <a:t>)</a:t>
            </a:r>
            <a:r>
              <a:rPr lang="hr-HR" sz="1600">
                <a:latin typeface="Calibri" panose="020F0502020204030204" pitchFamily="34" charset="0"/>
                <a:ea typeface="Calibri" panose="020F0502020204030204" pitchFamily="34" charset="0"/>
                <a:cs typeface="Calibri" panose="020F0502020204030204" pitchFamily="34" charset="0"/>
              </a:rPr>
              <a:t>, pa </a:t>
            </a:r>
            <a:r>
              <a:rPr lang="en-GB" sz="1600" err="1">
                <a:latin typeface="Calibri" panose="020F0502020204030204" pitchFamily="34" charset="0"/>
                <a:ea typeface="Calibri" panose="020F0502020204030204" pitchFamily="34" charset="0"/>
                <a:cs typeface="Calibri" panose="020F0502020204030204" pitchFamily="34" charset="0"/>
              </a:rPr>
              <a:t>treba</a:t>
            </a:r>
            <a:r>
              <a:rPr lang="en-GB" sz="1600">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paziti na točnost unosa informacija;</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Detaljno ispuniti obrasce svim traženim informacijama;</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Popis zaposlenika MORA sadržavati sve igrače s bilo kojom vrstom ugovora, sve trenere i </a:t>
            </a:r>
            <a:r>
              <a:rPr lang="hr-HR" sz="1600" err="1">
                <a:latin typeface="Calibri" panose="020F0502020204030204" pitchFamily="34" charset="0"/>
                <a:ea typeface="Calibri" panose="020F0502020204030204" pitchFamily="34" charset="0"/>
                <a:cs typeface="Calibri" panose="020F0502020204030204" pitchFamily="34" charset="0"/>
              </a:rPr>
              <a:t>sv</a:t>
            </a:r>
            <a:r>
              <a:rPr lang="en-GB" sz="1600">
                <a:latin typeface="Calibri" panose="020F0502020204030204" pitchFamily="34" charset="0"/>
                <a:ea typeface="Calibri" panose="020F0502020204030204" pitchFamily="34" charset="0"/>
                <a:cs typeface="Calibri" panose="020F0502020204030204" pitchFamily="34" charset="0"/>
              </a:rPr>
              <a:t>o</a:t>
            </a:r>
            <a:r>
              <a:rPr lang="hr-HR" sz="1600">
                <a:latin typeface="Calibri" panose="020F0502020204030204" pitchFamily="34" charset="0"/>
                <a:ea typeface="Calibri" panose="020F0502020204030204" pitchFamily="34" charset="0"/>
                <a:cs typeface="Calibri" panose="020F0502020204030204" pitchFamily="34" charset="0"/>
              </a:rPr>
              <a:t> drugo osoblje propisano </a:t>
            </a:r>
            <a:r>
              <a:rPr lang="en-GB" sz="1600">
                <a:latin typeface="Calibri" panose="020F0502020204030204" pitchFamily="34" charset="0"/>
                <a:ea typeface="Calibri" panose="020F0502020204030204" pitchFamily="34" charset="0"/>
                <a:cs typeface="Calibri" panose="020F0502020204030204" pitchFamily="34" charset="0"/>
              </a:rPr>
              <a:t>P</a:t>
            </a:r>
            <a:r>
              <a:rPr lang="hr-HR" sz="1600" err="1">
                <a:latin typeface="Calibri" panose="020F0502020204030204" pitchFamily="34" charset="0"/>
                <a:ea typeface="Calibri" panose="020F0502020204030204" pitchFamily="34" charset="0"/>
                <a:cs typeface="Calibri" panose="020F0502020204030204" pitchFamily="34" charset="0"/>
              </a:rPr>
              <a:t>ravilnikom</a:t>
            </a:r>
            <a:r>
              <a:rPr lang="hr-HR" sz="1600">
                <a:latin typeface="Calibri" panose="020F0502020204030204" pitchFamily="34" charset="0"/>
                <a:ea typeface="Calibri" panose="020F0502020204030204" pitchFamily="34" charset="0"/>
                <a:cs typeface="Calibri" panose="020F0502020204030204" pitchFamily="34" charset="0"/>
              </a:rPr>
              <a:t> (čak i kad funkciju obavlja vanjski dobavljač npr. </a:t>
            </a:r>
            <a:r>
              <a:rPr lang="en-GB" sz="1600">
                <a:latin typeface="Calibri" panose="020F0502020204030204" pitchFamily="34" charset="0"/>
                <a:ea typeface="Calibri" panose="020F0502020204030204" pitchFamily="34" charset="0"/>
                <a:cs typeface="Calibri" panose="020F0502020204030204" pitchFamily="34" charset="0"/>
              </a:rPr>
              <a:t>r</a:t>
            </a:r>
            <a:r>
              <a:rPr lang="hr-HR" sz="1600" err="1">
                <a:latin typeface="Calibri" panose="020F0502020204030204" pitchFamily="34" charset="0"/>
                <a:ea typeface="Calibri" panose="020F0502020204030204" pitchFamily="34" charset="0"/>
                <a:cs typeface="Calibri" panose="020F0502020204030204" pitchFamily="34" charset="0"/>
              </a:rPr>
              <a:t>ačunovostveno</a:t>
            </a:r>
            <a:r>
              <a:rPr lang="hr-HR" sz="1600">
                <a:latin typeface="Calibri" panose="020F0502020204030204" pitchFamily="34" charset="0"/>
                <a:ea typeface="Calibri" panose="020F0502020204030204" pitchFamily="34" charset="0"/>
                <a:cs typeface="Calibri" panose="020F0502020204030204" pitchFamily="34" charset="0"/>
              </a:rPr>
              <a:t>-knjigovodstveni servis, zaštitarska agencija ili sl.), te sve druge </a:t>
            </a:r>
            <a:r>
              <a:rPr lang="en-GB" sz="1600" err="1">
                <a:latin typeface="Calibri" panose="020F0502020204030204" pitchFamily="34" charset="0"/>
                <a:ea typeface="Calibri" panose="020F0502020204030204" pitchFamily="34" charset="0"/>
                <a:cs typeface="Calibri" panose="020F0502020204030204" pitchFamily="34" charset="0"/>
              </a:rPr>
              <a:t>zaposlenike</a:t>
            </a:r>
            <a:r>
              <a:rPr lang="hr-HR" sz="1600">
                <a:latin typeface="Calibri" panose="020F0502020204030204" pitchFamily="34" charset="0"/>
                <a:ea typeface="Calibri" panose="020F0502020204030204" pitchFamily="34" charset="0"/>
                <a:cs typeface="Calibri" panose="020F0502020204030204" pitchFamily="34" charset="0"/>
              </a:rPr>
              <a:t> s ugovorom</a:t>
            </a:r>
            <a:r>
              <a:rPr lang="en-GB" sz="1600">
                <a:latin typeface="Calibri" panose="020F0502020204030204" pitchFamily="34" charset="0"/>
                <a:ea typeface="Calibri" panose="020F0502020204030204" pitchFamily="34" charset="0"/>
                <a:cs typeface="Calibri" panose="020F0502020204030204" pitchFamily="34" charset="0"/>
              </a:rPr>
              <a:t> o </a:t>
            </a:r>
            <a:r>
              <a:rPr lang="en-GB" sz="1600" err="1">
                <a:latin typeface="Calibri" panose="020F0502020204030204" pitchFamily="34" charset="0"/>
                <a:ea typeface="Calibri" panose="020F0502020204030204" pitchFamily="34" charset="0"/>
                <a:cs typeface="Calibri" panose="020F0502020204030204" pitchFamily="34" charset="0"/>
              </a:rPr>
              <a:t>radu</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Popis</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treba</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sadržavati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sve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osobe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koje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su</a:t>
            </a:r>
            <a:r>
              <a:rPr lang="en-GB" sz="1600">
                <a:latin typeface="Calibri" panose="020F0502020204030204" pitchFamily="34" charset="0"/>
                <a:ea typeface="Calibri" panose="020F0502020204030204" pitchFamily="34" charset="0"/>
                <a:cs typeface="Calibri" panose="020F0502020204030204" pitchFamily="34" charset="0"/>
              </a:rPr>
              <a:t> bile </a:t>
            </a:r>
            <a:r>
              <a:rPr lang="en-GB" sz="1600" err="1">
                <a:latin typeface="Calibri" panose="020F0502020204030204" pitchFamily="34" charset="0"/>
                <a:ea typeface="Calibri" panose="020F0502020204030204" pitchFamily="34" charset="0"/>
                <a:cs typeface="Calibri" panose="020F0502020204030204" pitchFamily="34" charset="0"/>
              </a:rPr>
              <a:t>angažirane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tijekom</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prethodnih</a:t>
            </a:r>
            <a:r>
              <a:rPr lang="en-GB" sz="1600">
                <a:latin typeface="Calibri" panose="020F0502020204030204" pitchFamily="34" charset="0"/>
                <a:ea typeface="Calibri" panose="020F0502020204030204" pitchFamily="34" charset="0"/>
                <a:cs typeface="Calibri" panose="020F0502020204030204" pitchFamily="34" charset="0"/>
              </a:rPr>
              <a:t> 14 </a:t>
            </a:r>
            <a:r>
              <a:rPr lang="en-GB" sz="1600" err="1">
                <a:latin typeface="Calibri" panose="020F0502020204030204" pitchFamily="34" charset="0"/>
                <a:ea typeface="Calibri" panose="020F0502020204030204" pitchFamily="34" charset="0"/>
                <a:cs typeface="Calibri" panose="020F0502020204030204" pitchFamily="34" charset="0"/>
              </a:rPr>
              <a:t>mjeseci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odnosno</a:t>
            </a:r>
            <a:r>
              <a:rPr lang="en-GB" sz="1600">
                <a:latin typeface="Calibri" panose="020F0502020204030204" pitchFamily="34" charset="0"/>
                <a:ea typeface="Calibri" panose="020F0502020204030204" pitchFamily="34" charset="0"/>
                <a:cs typeface="Calibri" panose="020F0502020204030204" pitchFamily="34" charset="0"/>
              </a:rPr>
              <a:t> 01.01.202</a:t>
            </a:r>
            <a:r>
              <a:rPr lang="hr-HR" sz="1600">
                <a:latin typeface="Calibri" panose="020F0502020204030204" pitchFamily="34" charset="0"/>
                <a:ea typeface="Calibri" panose="020F0502020204030204" pitchFamily="34" charset="0"/>
                <a:cs typeface="Calibri" panose="020F0502020204030204" pitchFamily="34" charset="0"/>
              </a:rPr>
              <a:t>5</a:t>
            </a:r>
            <a:r>
              <a:rPr lang="en-GB" sz="1600">
                <a:latin typeface="Calibri" panose="020F0502020204030204" pitchFamily="34" charset="0"/>
                <a:ea typeface="Calibri" panose="020F0502020204030204" pitchFamily="34" charset="0"/>
                <a:cs typeface="Calibri" panose="020F0502020204030204" pitchFamily="34" charset="0"/>
              </a:rPr>
              <a:t>. do 28.02.202</a:t>
            </a:r>
            <a:r>
              <a:rPr lang="hr-HR" sz="1600">
                <a:latin typeface="Calibri" panose="020F0502020204030204" pitchFamily="34" charset="0"/>
                <a:ea typeface="Calibri" panose="020F0502020204030204" pitchFamily="34" charset="0"/>
                <a:cs typeface="Calibri" panose="020F0502020204030204" pitchFamily="34" charset="0"/>
              </a:rPr>
              <a:t>6</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ili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ranije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čak</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ako</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prema</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njima</a:t>
            </a:r>
            <a:r>
              <a:rPr lang="en-GB" sz="1600">
                <a:latin typeface="Calibri" panose="020F0502020204030204" pitchFamily="34" charset="0"/>
                <a:ea typeface="Calibri" panose="020F0502020204030204" pitchFamily="34" charset="0"/>
                <a:cs typeface="Calibri" panose="020F0502020204030204" pitchFamily="34" charset="0"/>
              </a:rPr>
              <a:t> ne </a:t>
            </a:r>
            <a:r>
              <a:rPr lang="en-GB" sz="1600" err="1">
                <a:latin typeface="Calibri" panose="020F0502020204030204" pitchFamily="34" charset="0"/>
                <a:ea typeface="Calibri" panose="020F0502020204030204" pitchFamily="34" charset="0"/>
                <a:cs typeface="Calibri" panose="020F0502020204030204" pitchFamily="34" charset="0"/>
              </a:rPr>
              <a:t>postoji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nepodmireni</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iznos</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ili</a:t>
            </a:r>
            <a:r>
              <a:rPr lang="en-GB" sz="1600">
                <a:latin typeface="Calibri" panose="020F0502020204030204" pitchFamily="34" charset="0"/>
                <a:ea typeface="Calibri" panose="020F0502020204030204" pitchFamily="34" charset="0"/>
                <a:cs typeface="Calibri" panose="020F0502020204030204" pitchFamily="34" charset="0"/>
              </a:rPr>
              <a:t> je </a:t>
            </a:r>
            <a:r>
              <a:rPr lang="en-GB" sz="1600" err="1">
                <a:latin typeface="Calibri" panose="020F0502020204030204" pitchFamily="34" charset="0"/>
                <a:ea typeface="Calibri" panose="020F0502020204030204" pitchFamily="34" charset="0"/>
                <a:cs typeface="Calibri" panose="020F0502020204030204" pitchFamily="34" charset="0"/>
              </a:rPr>
              <a:t>tražitelj</a:t>
            </a:r>
            <a:r>
              <a:rPr lang="en-GB" sz="1600">
                <a:latin typeface="Calibri" panose="020F0502020204030204" pitchFamily="34" charset="0"/>
                <a:ea typeface="Calibri" panose="020F0502020204030204" pitchFamily="34" charset="0"/>
                <a:cs typeface="Calibri" panose="020F0502020204030204" pitchFamily="34" charset="0"/>
              </a:rPr>
              <a:t> licence s </a:t>
            </a:r>
            <a:r>
              <a:rPr lang="en-GB" sz="1600" err="1">
                <a:latin typeface="Calibri" panose="020F0502020204030204" pitchFamily="34" charset="0"/>
                <a:ea typeface="Calibri" panose="020F0502020204030204" pitchFamily="34" charset="0"/>
                <a:cs typeface="Calibri" panose="020F0502020204030204" pitchFamily="34" charset="0"/>
              </a:rPr>
              <a:t>određenim</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zaposlenikom</a:t>
            </a:r>
            <a:r>
              <a:rPr lang="en-GB" sz="1600">
                <a:latin typeface="Calibri" panose="020F0502020204030204" pitchFamily="34" charset="0"/>
                <a:ea typeface="Calibri" panose="020F0502020204030204" pitchFamily="34" charset="0"/>
                <a:cs typeface="Calibri" panose="020F0502020204030204" pitchFamily="34" charset="0"/>
              </a:rPr>
              <a:t> u </a:t>
            </a:r>
            <a:r>
              <a:rPr lang="en-GB" sz="1600" err="1">
                <a:latin typeface="Calibri" panose="020F0502020204030204" pitchFamily="34" charset="0"/>
                <a:ea typeface="Calibri" panose="020F0502020204030204" pitchFamily="34" charset="0"/>
                <a:cs typeface="Calibri" panose="020F0502020204030204" pitchFamily="34" charset="0"/>
              </a:rPr>
              <a:t>sporu</a:t>
            </a:r>
            <a:r>
              <a:rPr lang="en-GB" sz="1600">
                <a:latin typeface="Calibri" panose="020F0502020204030204" pitchFamily="34" charset="0"/>
                <a:ea typeface="Calibri" panose="020F0502020204030204" pitchFamily="34" charset="0"/>
                <a:cs typeface="Calibri" panose="020F0502020204030204" pitchFamily="34" charset="0"/>
              </a:rPr>
              <a:t>. </a:t>
            </a:r>
            <a:endParaRPr lang="hr-HR" sz="1600">
              <a:latin typeface="Calibri" panose="020F0502020204030204" pitchFamily="34" charset="0"/>
              <a:ea typeface="Calibri" panose="020F0502020204030204" pitchFamily="34" charset="0"/>
              <a:cs typeface="Calibri" panose="020F0502020204030204" pitchFamily="34" charset="0"/>
            </a:endParaRP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Potvrda porezne uprave o stanju duga - da su sve porezne obveze </a:t>
            </a:r>
            <a:r>
              <a:rPr lang="hr-HR" sz="1600" b="1">
                <a:latin typeface="Calibri" panose="020F0502020204030204" pitchFamily="34" charset="0"/>
                <a:ea typeface="Calibri" panose="020F0502020204030204" pitchFamily="34" charset="0"/>
                <a:cs typeface="Calibri" panose="020F0502020204030204" pitchFamily="34" charset="0"/>
              </a:rPr>
              <a:t>dospjele do 28.02.2026. podmirene do 31.03.2026</a:t>
            </a:r>
            <a:r>
              <a:rPr lang="hr-HR" sz="160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hr-HR" sz="1600"/>
          </a:p>
          <a:p>
            <a:pPr marL="285750" indent="-285750">
              <a:buFont typeface="Arial" panose="020B0604020202020204" pitchFamily="34" charset="0"/>
              <a:buChar char="•"/>
            </a:pPr>
            <a:endParaRPr lang="en-GB" i="1"/>
          </a:p>
        </p:txBody>
      </p:sp>
      <p:sp>
        <p:nvSpPr>
          <p:cNvPr id="8" name="Title 1">
            <a:extLst>
              <a:ext uri="{FF2B5EF4-FFF2-40B4-BE49-F238E27FC236}">
                <a16:creationId xmlns:a16="http://schemas.microsoft.com/office/drawing/2014/main" id="{412D9292-3CEA-70CF-B9DB-6DE26B555523}"/>
              </a:ext>
            </a:extLst>
          </p:cNvPr>
          <p:cNvSpPr txBox="1">
            <a:spLocks/>
          </p:cNvSpPr>
          <p:nvPr/>
        </p:nvSpPr>
        <p:spPr>
          <a:xfrm>
            <a:off x="796401" y="686214"/>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FINANCIJSKI KRITERIJI</a:t>
            </a:r>
          </a:p>
        </p:txBody>
      </p:sp>
    </p:spTree>
    <p:extLst>
      <p:ext uri="{BB962C8B-B14F-4D97-AF65-F5344CB8AC3E}">
        <p14:creationId xmlns:p14="http://schemas.microsoft.com/office/powerpoint/2010/main" val="37772392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document&#10;&#10;AI-generated content may be incorrect.">
            <a:extLst>
              <a:ext uri="{FF2B5EF4-FFF2-40B4-BE49-F238E27FC236}">
                <a16:creationId xmlns:a16="http://schemas.microsoft.com/office/drawing/2014/main" id="{E0F973D2-6D51-07B8-62AB-F368F0DCD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087" y="1503593"/>
            <a:ext cx="1746847" cy="2428542"/>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pic>
        <p:nvPicPr>
          <p:cNvPr id="9" name="Picture 8">
            <a:extLst>
              <a:ext uri="{FF2B5EF4-FFF2-40B4-BE49-F238E27FC236}">
                <a16:creationId xmlns:a16="http://schemas.microsoft.com/office/drawing/2014/main" id="{16E4E3FA-41A8-E160-9CA8-7251124EFD5E}"/>
              </a:ext>
            </a:extLst>
          </p:cNvPr>
          <p:cNvPicPr>
            <a:picLocks noChangeAspect="1"/>
          </p:cNvPicPr>
          <p:nvPr/>
        </p:nvPicPr>
        <p:blipFill>
          <a:blip r:embed="rId3"/>
          <a:stretch>
            <a:fillRect/>
          </a:stretch>
        </p:blipFill>
        <p:spPr>
          <a:xfrm>
            <a:off x="8220863" y="2109588"/>
            <a:ext cx="2637730" cy="1822547"/>
          </a:xfrm>
          <a:prstGeom prst="rect">
            <a:avLst/>
          </a:prstGeom>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pic>
      <p:sp>
        <p:nvSpPr>
          <p:cNvPr id="2" name="Title 1">
            <a:extLst>
              <a:ext uri="{FF2B5EF4-FFF2-40B4-BE49-F238E27FC236}">
                <a16:creationId xmlns:a16="http://schemas.microsoft.com/office/drawing/2014/main" id="{BA34FF9A-F461-F3DA-2F04-F4A05F8BDC23}"/>
              </a:ext>
            </a:extLst>
          </p:cNvPr>
          <p:cNvSpPr>
            <a:spLocks noGrp="1"/>
          </p:cNvSpPr>
          <p:nvPr>
            <p:ph type="title"/>
          </p:nvPr>
        </p:nvSpPr>
        <p:spPr>
          <a:xfrm>
            <a:off x="838199" y="680837"/>
            <a:ext cx="10599198" cy="476669"/>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DOKUMENTI – OBRASCI - OBJAŠNJENJA</a:t>
            </a:r>
          </a:p>
        </p:txBody>
      </p:sp>
      <p:sp>
        <p:nvSpPr>
          <p:cNvPr id="4" name="Text Placeholder 3">
            <a:extLst>
              <a:ext uri="{FF2B5EF4-FFF2-40B4-BE49-F238E27FC236}">
                <a16:creationId xmlns:a16="http://schemas.microsoft.com/office/drawing/2014/main" id="{40C699D9-6DFC-83D2-3BBE-231146F2CE4E}"/>
              </a:ext>
            </a:extLst>
          </p:cNvPr>
          <p:cNvSpPr>
            <a:spLocks noGrp="1"/>
          </p:cNvSpPr>
          <p:nvPr>
            <p:ph type="body" sz="quarter" idx="15"/>
          </p:nvPr>
        </p:nvSpPr>
        <p:spPr>
          <a:xfrm>
            <a:off x="838199" y="1157506"/>
            <a:ext cx="10418685" cy="4641271"/>
          </a:xfrm>
        </p:spPr>
        <p:txBody>
          <a:bodyPr/>
          <a:lstStyle/>
          <a:p>
            <a:r>
              <a:rPr lang="hr-HR" sz="1600" b="1">
                <a:solidFill>
                  <a:srgbClr val="0070C0"/>
                </a:solidFill>
              </a:rPr>
              <a:t>		</a:t>
            </a:r>
          </a:p>
          <a:p>
            <a:r>
              <a:rPr lang="hr-HR" b="1">
                <a:solidFill>
                  <a:srgbClr val="0070C0"/>
                </a:solidFill>
              </a:rPr>
              <a:t>		</a:t>
            </a:r>
            <a:r>
              <a:rPr lang="hr-HR" b="1">
                <a:solidFill>
                  <a:srgbClr val="0070C0"/>
                </a:solidFill>
                <a:latin typeface="Calibri" panose="020F0502020204030204" pitchFamily="34" charset="0"/>
                <a:ea typeface="Calibri" panose="020F0502020204030204" pitchFamily="34" charset="0"/>
                <a:cs typeface="Calibri" panose="020F0502020204030204" pitchFamily="34" charset="0"/>
              </a:rPr>
              <a:t>Cirkularno pismo br. 112  od 22.12.2025</a:t>
            </a:r>
            <a:r>
              <a:rPr lang="hr-HR" b="1">
                <a:latin typeface="Calibri" panose="020F0502020204030204" pitchFamily="34" charset="0"/>
                <a:ea typeface="Calibri" panose="020F0502020204030204" pitchFamily="34" charset="0"/>
                <a:cs typeface="Calibri" panose="020F0502020204030204" pitchFamily="34" charset="0"/>
              </a:rPr>
              <a:t>. </a:t>
            </a:r>
          </a:p>
          <a:p>
            <a:r>
              <a:rPr lang="hr-HR" b="1">
                <a:latin typeface="Calibri" panose="020F0502020204030204" pitchFamily="34" charset="0"/>
                <a:ea typeface="Calibri" panose="020F0502020204030204" pitchFamily="34" charset="0"/>
                <a:cs typeface="Calibri" panose="020F0502020204030204" pitchFamily="34" charset="0"/>
              </a:rPr>
              <a:t>		- poziv na podnošenje molbe za licence za natj.2026./27. g. i propisane dokumentacije</a:t>
            </a:r>
          </a:p>
          <a:p>
            <a:pPr marL="285750" indent="-285750">
              <a:buFont typeface="Arial" panose="020B0604020202020204" pitchFamily="34" charset="0"/>
              <a:buChar char="•"/>
            </a:pPr>
            <a:endParaRPr lang="hr-HR" sz="1600" b="1"/>
          </a:p>
          <a:p>
            <a:endParaRPr lang="hr-HR" sz="1600" b="1"/>
          </a:p>
          <a:p>
            <a:r>
              <a:rPr lang="hr-HR" sz="1600" b="1">
                <a:latin typeface="Calibri" panose="020F0502020204030204" pitchFamily="34" charset="0"/>
                <a:ea typeface="Calibri" panose="020F0502020204030204" pitchFamily="34" charset="0"/>
                <a:cs typeface="Calibri" panose="020F0502020204030204" pitchFamily="34" charset="0"/>
              </a:rPr>
              <a:t>                                                                                                 </a:t>
            </a:r>
            <a:r>
              <a:rPr lang="hr-HR"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Pravilnik o licenciranju i financijskoj </a:t>
            </a:r>
          </a:p>
          <a:p>
            <a:r>
              <a:rPr lang="hr-HR"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održivosti klubova HNS-a</a:t>
            </a:r>
            <a:endParaRPr lang="hr-HR" b="1">
              <a:latin typeface="Calibri" panose="020F0502020204030204" pitchFamily="34" charset="0"/>
              <a:ea typeface="Calibri" panose="020F0502020204030204" pitchFamily="34" charset="0"/>
              <a:cs typeface="Calibri" panose="020F0502020204030204" pitchFamily="34" charset="0"/>
            </a:endParaRPr>
          </a:p>
          <a:p>
            <a:r>
              <a:rPr lang="hr-HR" b="1">
                <a:latin typeface="Calibri" panose="020F0502020204030204" pitchFamily="34" charset="0"/>
                <a:ea typeface="Calibri" panose="020F0502020204030204" pitchFamily="34" charset="0"/>
                <a:cs typeface="Calibri" panose="020F0502020204030204" pitchFamily="34" charset="0"/>
              </a:rPr>
              <a:t>       </a:t>
            </a:r>
          </a:p>
          <a:p>
            <a:r>
              <a:rPr lang="hr-HR" b="1"/>
              <a:t> </a:t>
            </a:r>
          </a:p>
          <a:p>
            <a:r>
              <a:rPr lang="hr-HR" b="1">
                <a:latin typeface="Calibri" panose="020F0502020204030204" pitchFamily="34" charset="0"/>
                <a:ea typeface="Calibri" panose="020F0502020204030204" pitchFamily="34" charset="0"/>
                <a:cs typeface="Calibri" panose="020F0502020204030204" pitchFamily="34" charset="0"/>
              </a:rPr>
              <a:t>WEB:  </a:t>
            </a:r>
            <a:r>
              <a:rPr lang="hr-HR"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https://hns.family/dokumenti/dokumenti-za-licenciranje/</a:t>
            </a:r>
            <a:r>
              <a:rPr lang="hr-HR"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681750" lvl="1" indent="-144000">
              <a:lnSpc>
                <a:spcPct val="100000"/>
              </a:lnSpc>
              <a:buFont typeface="Arial" panose="020B0604020202020204" pitchFamily="34" charset="0"/>
              <a:buChar char="•"/>
            </a:pPr>
            <a:r>
              <a:rPr lang="hr-HR" b="1">
                <a:latin typeface="Calibri" panose="020F0502020204030204" pitchFamily="34" charset="0"/>
                <a:ea typeface="Calibri" panose="020F0502020204030204" pitchFamily="34" charset="0"/>
                <a:cs typeface="Calibri" panose="020F0502020204030204" pitchFamily="34" charset="0"/>
              </a:rPr>
              <a:t>Sažetak izmjena i dopuna Pravilnika HNS-a</a:t>
            </a:r>
          </a:p>
          <a:p>
            <a:pPr marL="681750" lvl="1" indent="-144000">
              <a:lnSpc>
                <a:spcPct val="100000"/>
              </a:lnSpc>
              <a:buFont typeface="Arial" panose="020B0604020202020204" pitchFamily="34" charset="0"/>
              <a:buChar char="•"/>
            </a:pPr>
            <a:r>
              <a:rPr lang="hr-HR" b="1">
                <a:latin typeface="Calibri" panose="020F0502020204030204" pitchFamily="34" charset="0"/>
                <a:ea typeface="Calibri" panose="020F0502020204030204" pitchFamily="34" charset="0"/>
                <a:cs typeface="Calibri" panose="020F0502020204030204" pitchFamily="34" charset="0"/>
              </a:rPr>
              <a:t>obvezni (propisani) obrasci / </a:t>
            </a:r>
            <a:r>
              <a:rPr lang="hr-HR" b="1">
                <a:solidFill>
                  <a:srgbClr val="FF0000"/>
                </a:solidFill>
                <a:latin typeface="Calibri" panose="020F0502020204030204" pitchFamily="34" charset="0"/>
                <a:ea typeface="Calibri" panose="020F0502020204030204" pitchFamily="34" charset="0"/>
                <a:cs typeface="Calibri" panose="020F0502020204030204" pitchFamily="34" charset="0"/>
              </a:rPr>
              <a:t>NOVI SVAKE GODINE !!!</a:t>
            </a:r>
          </a:p>
          <a:p>
            <a:pPr marL="681750" lvl="1" indent="-144000">
              <a:lnSpc>
                <a:spcPct val="100000"/>
              </a:lnSpc>
              <a:buFont typeface="Arial" panose="020B0604020202020204" pitchFamily="34" charset="0"/>
              <a:buChar char="•"/>
            </a:pPr>
            <a:r>
              <a:rPr lang="hr-HR" b="1">
                <a:latin typeface="Calibri" panose="020F0502020204030204" pitchFamily="34" charset="0"/>
                <a:ea typeface="Calibri" panose="020F0502020204030204" pitchFamily="34" charset="0"/>
                <a:cs typeface="Calibri" panose="020F0502020204030204" pitchFamily="34" charset="0"/>
              </a:rPr>
              <a:t>pojašnjenja pojedinih kriterija</a:t>
            </a:r>
          </a:p>
          <a:p>
            <a:pPr marL="681750" lvl="1" indent="-144000">
              <a:lnSpc>
                <a:spcPct val="100000"/>
              </a:lnSpc>
              <a:buFont typeface="Arial" panose="020B0604020202020204" pitchFamily="34" charset="0"/>
              <a:buChar char="•"/>
            </a:pPr>
            <a:r>
              <a:rPr lang="hr-HR" b="1">
                <a:latin typeface="Calibri" panose="020F0502020204030204" pitchFamily="34" charset="0"/>
                <a:ea typeface="Calibri" panose="020F0502020204030204" pitchFamily="34" charset="0"/>
                <a:cs typeface="Calibri" panose="020F0502020204030204" pitchFamily="34" charset="0"/>
              </a:rPr>
              <a:t>prateći dokumenti</a:t>
            </a:r>
          </a:p>
          <a:p>
            <a:pPr algn="ctr"/>
            <a:endParaRPr lang="hr-HR" sz="1600" b="1">
              <a:solidFill>
                <a:schemeClr val="tx2"/>
              </a:solidFill>
            </a:endParaRPr>
          </a:p>
        </p:txBody>
      </p:sp>
      <p:sp>
        <p:nvSpPr>
          <p:cNvPr id="3" name="Pravokutnik 2">
            <a:extLst>
              <a:ext uri="{FF2B5EF4-FFF2-40B4-BE49-F238E27FC236}">
                <a16:creationId xmlns:a16="http://schemas.microsoft.com/office/drawing/2014/main" id="{6BBE16C5-FE06-3E31-FDA5-6E62E00F08DA}"/>
              </a:ext>
            </a:extLst>
          </p:cNvPr>
          <p:cNvSpPr/>
          <p:nvPr/>
        </p:nvSpPr>
        <p:spPr>
          <a:xfrm>
            <a:off x="756442" y="1410298"/>
            <a:ext cx="535724"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
        <p:nvSpPr>
          <p:cNvPr id="6" name="Pravokutnik 5">
            <a:extLst>
              <a:ext uri="{FF2B5EF4-FFF2-40B4-BE49-F238E27FC236}">
                <a16:creationId xmlns:a16="http://schemas.microsoft.com/office/drawing/2014/main" id="{8B812317-5A14-4B99-54B7-4782189C2565}"/>
              </a:ext>
            </a:extLst>
          </p:cNvPr>
          <p:cNvSpPr/>
          <p:nvPr/>
        </p:nvSpPr>
        <p:spPr>
          <a:xfrm>
            <a:off x="8179622" y="1985964"/>
            <a:ext cx="535724"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pic>
        <p:nvPicPr>
          <p:cNvPr id="10" name="Slika 9">
            <a:extLst>
              <a:ext uri="{FF2B5EF4-FFF2-40B4-BE49-F238E27FC236}">
                <a16:creationId xmlns:a16="http://schemas.microsoft.com/office/drawing/2014/main" id="{957DE101-ECA6-D116-B1E7-C81A138F53ED}"/>
              </a:ext>
            </a:extLst>
          </p:cNvPr>
          <p:cNvPicPr>
            <a:picLocks noChangeAspect="1"/>
          </p:cNvPicPr>
          <p:nvPr/>
        </p:nvPicPr>
        <p:blipFill>
          <a:blip r:embed="rId5"/>
          <a:stretch>
            <a:fillRect/>
          </a:stretch>
        </p:blipFill>
        <p:spPr>
          <a:xfrm>
            <a:off x="6121938" y="4205873"/>
            <a:ext cx="3417790" cy="1971290"/>
          </a:xfrm>
          <a:prstGeom prst="rect">
            <a:avLst/>
          </a:prstGeom>
          <a:ln>
            <a:solidFill>
              <a:schemeClr val="tx1"/>
            </a:solidFill>
          </a:ln>
        </p:spPr>
      </p:pic>
      <p:sp>
        <p:nvSpPr>
          <p:cNvPr id="8" name="Pravokutnik 7">
            <a:extLst>
              <a:ext uri="{FF2B5EF4-FFF2-40B4-BE49-F238E27FC236}">
                <a16:creationId xmlns:a16="http://schemas.microsoft.com/office/drawing/2014/main" id="{15CD5B7B-D088-DAD3-6227-949C78F915B6}"/>
              </a:ext>
            </a:extLst>
          </p:cNvPr>
          <p:cNvSpPr/>
          <p:nvPr/>
        </p:nvSpPr>
        <p:spPr>
          <a:xfrm>
            <a:off x="6121938" y="4076465"/>
            <a:ext cx="535724"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
        <p:nvSpPr>
          <p:cNvPr id="18" name="Elipsa 17">
            <a:extLst>
              <a:ext uri="{FF2B5EF4-FFF2-40B4-BE49-F238E27FC236}">
                <a16:creationId xmlns:a16="http://schemas.microsoft.com/office/drawing/2014/main" id="{734B2CA4-5EE4-4607-AFB4-84DE16786ACD}"/>
              </a:ext>
            </a:extLst>
          </p:cNvPr>
          <p:cNvSpPr/>
          <p:nvPr/>
        </p:nvSpPr>
        <p:spPr>
          <a:xfrm>
            <a:off x="8992931" y="4713816"/>
            <a:ext cx="288720" cy="18093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mc:AlternateContent xmlns:mc="http://schemas.openxmlformats.org/markup-compatibility/2006">
        <mc:Choice xmlns:p14="http://schemas.microsoft.com/office/powerpoint/2010/main" Requires="p14">
          <p:contentPart p14:bwMode="auto" r:id="rId6">
            <p14:nvContentPartPr>
              <p14:cNvPr id="30" name="Rukopis 29">
                <a:extLst>
                  <a:ext uri="{FF2B5EF4-FFF2-40B4-BE49-F238E27FC236}">
                    <a16:creationId xmlns:a16="http://schemas.microsoft.com/office/drawing/2014/main" id="{41B0816E-D4CB-919B-4BFD-27A0201C4ECA}"/>
                  </a:ext>
                </a:extLst>
              </p14:cNvPr>
              <p14:cNvContentPartPr/>
              <p14:nvPr/>
            </p14:nvContentPartPr>
            <p14:xfrm>
              <a:off x="10903585" y="4416657"/>
              <a:ext cx="1800" cy="360"/>
            </p14:xfrm>
          </p:contentPart>
        </mc:Choice>
        <mc:Fallback>
          <p:pic>
            <p:nvPicPr>
              <p:cNvPr id="30" name="Rukopis 29">
                <a:extLst>
                  <a:ext uri="{FF2B5EF4-FFF2-40B4-BE49-F238E27FC236}">
                    <a16:creationId xmlns:a16="http://schemas.microsoft.com/office/drawing/2014/main" id="{41B0816E-D4CB-919B-4BFD-27A0201C4ECA}"/>
                  </a:ext>
                </a:extLst>
              </p:cNvPr>
              <p:cNvPicPr/>
              <p:nvPr/>
            </p:nvPicPr>
            <p:blipFill>
              <a:blip r:embed="rId7"/>
              <a:stretch>
                <a:fillRect/>
              </a:stretch>
            </p:blipFill>
            <p:spPr>
              <a:xfrm>
                <a:off x="10897465" y="4410537"/>
                <a:ext cx="14040" cy="12600"/>
              </a:xfrm>
              <a:prstGeom prst="rect">
                <a:avLst/>
              </a:prstGeom>
            </p:spPr>
          </p:pic>
        </mc:Fallback>
      </mc:AlternateContent>
      <p:sp>
        <p:nvSpPr>
          <p:cNvPr id="35" name="Strelica: zakrivljeno ulijevo 34">
            <a:extLst>
              <a:ext uri="{FF2B5EF4-FFF2-40B4-BE49-F238E27FC236}">
                <a16:creationId xmlns:a16="http://schemas.microsoft.com/office/drawing/2014/main" id="{50529847-3A1E-E68C-223E-8D64CE38E2D0}"/>
              </a:ext>
            </a:extLst>
          </p:cNvPr>
          <p:cNvSpPr/>
          <p:nvPr/>
        </p:nvSpPr>
        <p:spPr>
          <a:xfrm>
            <a:off x="9239529" y="4875447"/>
            <a:ext cx="300199" cy="923330"/>
          </a:xfrm>
          <a:prstGeom prst="curved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hr-HR">
              <a:solidFill>
                <a:schemeClr val="tx1"/>
              </a:solidFill>
            </a:endParaRPr>
          </a:p>
        </p:txBody>
      </p:sp>
    </p:spTree>
    <p:extLst>
      <p:ext uri="{BB962C8B-B14F-4D97-AF65-F5344CB8AC3E}">
        <p14:creationId xmlns:p14="http://schemas.microsoft.com/office/powerpoint/2010/main" val="3808299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A98DD-107A-9647-B209-4FA6CF708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1B537-B8BB-18F0-73DC-A6CF8BEABE51}"/>
              </a:ext>
            </a:extLst>
          </p:cNvPr>
          <p:cNvSpPr>
            <a:spLocks noGrp="1"/>
          </p:cNvSpPr>
          <p:nvPr>
            <p:ph type="title"/>
          </p:nvPr>
        </p:nvSpPr>
        <p:spPr>
          <a:xfrm>
            <a:off x="796401" y="680003"/>
            <a:ext cx="10599198"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LICENCIRANJE ZA NATJ. 2026./27.</a:t>
            </a:r>
          </a:p>
        </p:txBody>
      </p:sp>
      <p:sp>
        <p:nvSpPr>
          <p:cNvPr id="4" name="Text Placeholder 3">
            <a:extLst>
              <a:ext uri="{FF2B5EF4-FFF2-40B4-BE49-F238E27FC236}">
                <a16:creationId xmlns:a16="http://schemas.microsoft.com/office/drawing/2014/main" id="{148805E9-62C8-D71D-A291-D5B28644040F}"/>
              </a:ext>
            </a:extLst>
          </p:cNvPr>
          <p:cNvSpPr>
            <a:spLocks noGrp="1"/>
          </p:cNvSpPr>
          <p:nvPr>
            <p:ph type="body" sz="quarter" idx="15"/>
          </p:nvPr>
        </p:nvSpPr>
        <p:spPr>
          <a:xfrm>
            <a:off x="886657" y="1438182"/>
            <a:ext cx="10418685" cy="3684085"/>
          </a:xfrm>
        </p:spPr>
        <p:txBody>
          <a:bodyPr/>
          <a:lstStyle/>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Postupak licenciranja klubova provodit će se po </a:t>
            </a:r>
            <a:r>
              <a:rPr lang="hr-HR" sz="1600" i="1">
                <a:latin typeface="Calibri" panose="020F0502020204030204" pitchFamily="34" charset="0"/>
                <a:ea typeface="Calibri" panose="020F0502020204030204" pitchFamily="34" charset="0"/>
                <a:cs typeface="Calibri" panose="020F0502020204030204" pitchFamily="34" charset="0"/>
              </a:rPr>
              <a:t>UEFA Standardu kvalitete licenciranja klubova</a:t>
            </a:r>
            <a:r>
              <a:rPr lang="hr-HR" sz="1600">
                <a:latin typeface="Calibri" panose="020F0502020204030204" pitchFamily="34" charset="0"/>
                <a:ea typeface="Calibri" panose="020F0502020204030204" pitchFamily="34" charset="0"/>
                <a:cs typeface="Calibri" panose="020F0502020204030204" pitchFamily="34" charset="0"/>
              </a:rPr>
              <a:t> – izdanje 2025.</a:t>
            </a:r>
          </a:p>
          <a:p>
            <a:pPr marL="285750" indent="-285750">
              <a:buFont typeface="Arial" panose="020B0604020202020204" pitchFamily="34" charset="0"/>
              <a:buChar char="•"/>
            </a:pPr>
            <a:endParaRPr lang="hr-HR" sz="1600"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Dokazivanje ispunjenja kriterija: elektroničku dokumentaciju tražitelj/primatelj licence učitava  prema uputama Odjela za licenciranje putem poveznice </a:t>
            </a:r>
            <a:r>
              <a:rPr lang="hr-HR" sz="1600" b="1" i="1">
                <a:solidFill>
                  <a:srgbClr val="0070C0"/>
                </a:solidFill>
                <a:latin typeface="Calibri" panose="020F0502020204030204" pitchFamily="34" charset="0"/>
                <a:ea typeface="Calibri" panose="020F0502020204030204" pitchFamily="34" charset="0"/>
                <a:cs typeface="Calibri" panose="020F0502020204030204" pitchFamily="34" charset="0"/>
              </a:rPr>
              <a:t>KLUB - DOKUMENTACIJA TRAŽITELJA DAVATELJU LICENCE</a:t>
            </a:r>
          </a:p>
          <a:p>
            <a:pPr marL="285750" indent="-285750">
              <a:buFont typeface="Arial" panose="020B0604020202020204" pitchFamily="34" charset="0"/>
              <a:buChar char="•"/>
            </a:pPr>
            <a:endParaRPr lang="hr-HR" sz="1600" i="1">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Ocjena ispunjenja kriterija:</a:t>
            </a:r>
            <a:r>
              <a:rPr lang="hr-HR" sz="1600">
                <a:latin typeface="Calibri" panose="020F0502020204030204" pitchFamily="34" charset="0"/>
                <a:ea typeface="Calibri" panose="020F0502020204030204" pitchFamily="34" charset="0"/>
                <a:cs typeface="Calibri" panose="020F0502020204030204" pitchFamily="34" charset="0"/>
              </a:rPr>
              <a:t> </a:t>
            </a:r>
            <a:r>
              <a:rPr lang="hr-HR" sz="1600" i="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rPr>
              <a:t>LISTE PROVJERE </a:t>
            </a:r>
            <a:r>
              <a:rPr lang="hr-HR" sz="1600">
                <a:latin typeface="Calibri" panose="020F0502020204030204" pitchFamily="34" charset="0"/>
                <a:ea typeface="Calibri" panose="020F0502020204030204" pitchFamily="34" charset="0"/>
                <a:cs typeface="Calibri" panose="020F0502020204030204" pitchFamily="34" charset="0"/>
              </a:rPr>
              <a:t>s ocjenama i komentarima stručnjaka </a:t>
            </a:r>
          </a:p>
          <a:p>
            <a:r>
              <a:rPr lang="hr-HR" sz="1600">
                <a:latin typeface="Calibri" panose="020F0502020204030204" pitchFamily="34" charset="0"/>
                <a:ea typeface="Calibri" panose="020F0502020204030204" pitchFamily="34" charset="0"/>
                <a:cs typeface="Calibri" panose="020F0502020204030204" pitchFamily="34" charset="0"/>
              </a:rPr>
              <a:t>       i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ROKOVIMA za dostavu dodatnih informacija/dokumentacije !!!</a:t>
            </a:r>
          </a:p>
          <a:p>
            <a:endParaRPr lang="hr-HR" sz="160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Rokovi:  </a:t>
            </a:r>
            <a:r>
              <a:rPr lang="hr-HR" sz="1600">
                <a:latin typeface="Calibri" panose="020F0502020204030204" pitchFamily="34" charset="0"/>
                <a:ea typeface="Calibri" panose="020F0502020204030204" pitchFamily="34" charset="0"/>
                <a:cs typeface="Calibri" panose="020F0502020204030204" pitchFamily="34" charset="0"/>
              </a:rPr>
              <a:t>Pravilnik o licenciranju i financijskoj održivosti klubova, </a:t>
            </a:r>
          </a:p>
          <a:p>
            <a:r>
              <a:rPr lang="hr-HR" sz="1600">
                <a:latin typeface="Calibri" panose="020F0502020204030204" pitchFamily="34" charset="0"/>
                <a:ea typeface="Calibri" panose="020F0502020204030204" pitchFamily="34" charset="0"/>
                <a:cs typeface="Calibri" panose="020F0502020204030204" pitchFamily="34" charset="0"/>
              </a:rPr>
              <a:t>       Dodatak I. : </a:t>
            </a:r>
            <a:r>
              <a:rPr lang="hr-HR" sz="1600" i="1">
                <a:solidFill>
                  <a:srgbClr val="0070C0"/>
                </a:solidFill>
                <a:latin typeface="Calibri" panose="020F0502020204030204" pitchFamily="34" charset="0"/>
                <a:ea typeface="Calibri" panose="020F0502020204030204" pitchFamily="34" charset="0"/>
                <a:cs typeface="Calibri" panose="020F0502020204030204" pitchFamily="34" charset="0"/>
              </a:rPr>
              <a:t>Raspored Središnjeg postupka licenciranja klubova </a:t>
            </a:r>
          </a:p>
        </p:txBody>
      </p:sp>
      <p:pic>
        <p:nvPicPr>
          <p:cNvPr id="6" name="Slika 5">
            <a:extLst>
              <a:ext uri="{FF2B5EF4-FFF2-40B4-BE49-F238E27FC236}">
                <a16:creationId xmlns:a16="http://schemas.microsoft.com/office/drawing/2014/main" id="{875FD78D-0A77-E583-472E-4BE4C335DB03}"/>
              </a:ext>
            </a:extLst>
          </p:cNvPr>
          <p:cNvPicPr>
            <a:picLocks noChangeAspect="1"/>
          </p:cNvPicPr>
          <p:nvPr/>
        </p:nvPicPr>
        <p:blipFill>
          <a:blip r:embed="rId2"/>
          <a:stretch>
            <a:fillRect/>
          </a:stretch>
        </p:blipFill>
        <p:spPr>
          <a:xfrm>
            <a:off x="7979281" y="3280225"/>
            <a:ext cx="3846559" cy="2493140"/>
          </a:xfrm>
          <a:prstGeom prst="rect">
            <a:avLst/>
          </a:prstGeom>
          <a:ln>
            <a:solidFill>
              <a:srgbClr val="070A2D"/>
            </a:solidFill>
          </a:ln>
        </p:spPr>
      </p:pic>
    </p:spTree>
    <p:extLst>
      <p:ext uri="{BB962C8B-B14F-4D97-AF65-F5344CB8AC3E}">
        <p14:creationId xmlns:p14="http://schemas.microsoft.com/office/powerpoint/2010/main" val="428156812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CADA0-5FF1-E381-A489-F651C5DD1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47C75-DE97-3435-ED38-356B740FED35}"/>
              </a:ext>
            </a:extLst>
          </p:cNvPr>
          <p:cNvSpPr>
            <a:spLocks noGrp="1"/>
          </p:cNvSpPr>
          <p:nvPr>
            <p:ph type="title"/>
          </p:nvPr>
        </p:nvSpPr>
        <p:spPr>
          <a:xfrm>
            <a:off x="796401" y="680003"/>
            <a:ext cx="10599198"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LICENCIRANJE ZA NATJ. 2026./27.</a:t>
            </a:r>
          </a:p>
        </p:txBody>
      </p:sp>
      <p:sp>
        <p:nvSpPr>
          <p:cNvPr id="4" name="Text Placeholder 3">
            <a:extLst>
              <a:ext uri="{FF2B5EF4-FFF2-40B4-BE49-F238E27FC236}">
                <a16:creationId xmlns:a16="http://schemas.microsoft.com/office/drawing/2014/main" id="{83CD99F2-C725-3C3F-5DBD-3DA5BF42450B}"/>
              </a:ext>
            </a:extLst>
          </p:cNvPr>
          <p:cNvSpPr>
            <a:spLocks noGrp="1"/>
          </p:cNvSpPr>
          <p:nvPr>
            <p:ph type="body" sz="quarter" idx="15"/>
          </p:nvPr>
        </p:nvSpPr>
        <p:spPr>
          <a:xfrm>
            <a:off x="886657" y="1438182"/>
            <a:ext cx="10418685" cy="2762808"/>
          </a:xfrm>
        </p:spPr>
        <p:txBody>
          <a:bodyPr/>
          <a:lstStyle/>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Sigurniji pristup mapama za učitavanje dokumentacije i povećana zaštita dostavljenih podataka</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Instalirajte </a:t>
            </a:r>
            <a:r>
              <a:rPr lang="hr-HR" sz="1600" b="1">
                <a:latin typeface="Calibri" panose="020F0502020204030204" pitchFamily="34" charset="0"/>
                <a:ea typeface="Calibri" panose="020F0502020204030204" pitchFamily="34" charset="0"/>
                <a:cs typeface="Calibri" panose="020F0502020204030204" pitchFamily="34" charset="0"/>
              </a:rPr>
              <a:t>Microsoft </a:t>
            </a:r>
            <a:r>
              <a:rPr lang="hr-HR" sz="1600" b="1" err="1">
                <a:latin typeface="Calibri" panose="020F0502020204030204" pitchFamily="34" charset="0"/>
                <a:ea typeface="Calibri" panose="020F0502020204030204" pitchFamily="34" charset="0"/>
                <a:cs typeface="Calibri" panose="020F0502020204030204" pitchFamily="34" charset="0"/>
              </a:rPr>
              <a:t>Authenticator</a:t>
            </a: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Kompatibilan sa Office365 i </a:t>
            </a:r>
            <a:r>
              <a:rPr lang="hr-HR" sz="1600" b="1">
                <a:latin typeface="Calibri" panose="020F0502020204030204" pitchFamily="34" charset="0"/>
                <a:ea typeface="Calibri" panose="020F0502020204030204" pitchFamily="34" charset="0"/>
                <a:cs typeface="Calibri" panose="020F0502020204030204" pitchFamily="34" charset="0"/>
              </a:rPr>
              <a:t>BESPLATAN</a:t>
            </a:r>
          </a:p>
          <a:p>
            <a:pPr marL="285750" indent="-285750">
              <a:buFont typeface="Arial" panose="020B0604020202020204" pitchFamily="34" charset="0"/>
              <a:buChar char="•"/>
            </a:pPr>
            <a:endParaRPr lang="hr-HR" sz="1600" i="1">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hr-HR" sz="1600" i="1">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close-up of a person's face&#10;&#10;AI-generated content may be incorrect.">
            <a:extLst>
              <a:ext uri="{FF2B5EF4-FFF2-40B4-BE49-F238E27FC236}">
                <a16:creationId xmlns:a16="http://schemas.microsoft.com/office/drawing/2014/main" id="{40BE0295-85FB-301B-9096-A1E809D28B65}"/>
              </a:ext>
            </a:extLst>
          </p:cNvPr>
          <p:cNvPicPr>
            <a:picLocks noChangeAspect="1"/>
          </p:cNvPicPr>
          <p:nvPr/>
        </p:nvPicPr>
        <p:blipFill>
          <a:blip r:embed="rId2"/>
          <a:stretch>
            <a:fillRect/>
          </a:stretch>
        </p:blipFill>
        <p:spPr>
          <a:xfrm>
            <a:off x="5428648" y="2478212"/>
            <a:ext cx="5876694" cy="2390074"/>
          </a:xfrm>
          <a:prstGeom prst="rect">
            <a:avLst/>
          </a:prstGeom>
        </p:spPr>
      </p:pic>
    </p:spTree>
    <p:extLst>
      <p:ext uri="{BB962C8B-B14F-4D97-AF65-F5344CB8AC3E}">
        <p14:creationId xmlns:p14="http://schemas.microsoft.com/office/powerpoint/2010/main" val="12979398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8652A-CEF6-137C-2435-D4F586F025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463D334-833B-AA9F-899C-5419F8B623A4}"/>
              </a:ext>
            </a:extLst>
          </p:cNvPr>
          <p:cNvSpPr>
            <a:spLocks noGrp="1"/>
          </p:cNvSpPr>
          <p:nvPr>
            <p:ph type="body" sz="quarter" idx="17"/>
          </p:nvPr>
        </p:nvSpPr>
        <p:spPr>
          <a:xfrm>
            <a:off x="796401" y="2679414"/>
            <a:ext cx="6790735" cy="1706108"/>
          </a:xfrm>
        </p:spPr>
        <p:txBody>
          <a:bodyPr/>
          <a:lstStyle/>
          <a:p>
            <a:r>
              <a:rPr lang="hr-HR" sz="2800" b="1">
                <a:latin typeface="Calibri" panose="020F0502020204030204" pitchFamily="34" charset="0"/>
                <a:ea typeface="Calibri" panose="020F0502020204030204" pitchFamily="34" charset="0"/>
                <a:cs typeface="Calibri" panose="020F0502020204030204" pitchFamily="34" charset="0"/>
              </a:rPr>
              <a:t>https://hns.family/dokumenti/dokumenti-za-licenciranje/</a:t>
            </a:r>
            <a:endParaRPr lang="en-GB" sz="2800" b="1">
              <a:latin typeface="Calibri" panose="020F0502020204030204" pitchFamily="34" charset="0"/>
              <a:ea typeface="Calibri" panose="020F0502020204030204" pitchFamily="34" charset="0"/>
              <a:cs typeface="Calibri" panose="020F0502020204030204" pitchFamily="34" charset="0"/>
            </a:endParaRPr>
          </a:p>
          <a:p>
            <a:endParaRPr lang="en-GB" sz="2800" b="1"/>
          </a:p>
          <a:p>
            <a:endParaRPr lang="en-GB"/>
          </a:p>
        </p:txBody>
      </p:sp>
      <p:sp>
        <p:nvSpPr>
          <p:cNvPr id="8" name="Title 1">
            <a:extLst>
              <a:ext uri="{FF2B5EF4-FFF2-40B4-BE49-F238E27FC236}">
                <a16:creationId xmlns:a16="http://schemas.microsoft.com/office/drawing/2014/main" id="{51C0BA78-D11D-B391-9BDD-ED2873B21D7D}"/>
              </a:ext>
            </a:extLst>
          </p:cNvPr>
          <p:cNvSpPr txBox="1">
            <a:spLocks/>
          </p:cNvSpPr>
          <p:nvPr/>
        </p:nvSpPr>
        <p:spPr>
          <a:xfrm>
            <a:off x="796401" y="659766"/>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pic>
        <p:nvPicPr>
          <p:cNvPr id="2" name="Picture 1" descr="A screenshot of a computer&#10;&#10;Description automatically generated">
            <a:extLst>
              <a:ext uri="{FF2B5EF4-FFF2-40B4-BE49-F238E27FC236}">
                <a16:creationId xmlns:a16="http://schemas.microsoft.com/office/drawing/2014/main" id="{082ABB0B-F108-5BA4-764F-967F262456C3}"/>
              </a:ext>
            </a:extLst>
          </p:cNvPr>
          <p:cNvPicPr>
            <a:picLocks noChangeAspect="1"/>
          </p:cNvPicPr>
          <p:nvPr/>
        </p:nvPicPr>
        <p:blipFill rotWithShape="1">
          <a:blip r:embed="rId2"/>
          <a:srcRect l="59052" r="10037" b="8502"/>
          <a:stretch/>
        </p:blipFill>
        <p:spPr bwMode="auto">
          <a:xfrm>
            <a:off x="8336119" y="1287625"/>
            <a:ext cx="2323574" cy="4122470"/>
          </a:xfrm>
          <a:prstGeom prst="rect">
            <a:avLst/>
          </a:prstGeom>
          <a:ln>
            <a:noFill/>
          </a:ln>
          <a:extLst>
            <a:ext uri="{53640926-AAD7-44D8-BBD7-CCE9431645EC}">
              <a14:shadowObscured xmlns:a14="http://schemas.microsoft.com/office/drawing/2010/main"/>
            </a:ext>
          </a:extLst>
        </p:spPr>
      </p:pic>
      <p:sp>
        <p:nvSpPr>
          <p:cNvPr id="4" name="Oval 3">
            <a:extLst>
              <a:ext uri="{FF2B5EF4-FFF2-40B4-BE49-F238E27FC236}">
                <a16:creationId xmlns:a16="http://schemas.microsoft.com/office/drawing/2014/main" id="{D6F2A20D-AB15-CE75-7322-C18AA5114014}"/>
              </a:ext>
            </a:extLst>
          </p:cNvPr>
          <p:cNvSpPr/>
          <p:nvPr/>
        </p:nvSpPr>
        <p:spPr>
          <a:xfrm>
            <a:off x="8096922" y="4960419"/>
            <a:ext cx="2801968" cy="76691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5326703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BA6AF-4B55-4E92-D00C-E9CCEC1D0E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316CF90-B993-4AB6-5E00-18AE9E52236B}"/>
              </a:ext>
            </a:extLst>
          </p:cNvPr>
          <p:cNvSpPr>
            <a:spLocks noGrp="1"/>
          </p:cNvSpPr>
          <p:nvPr>
            <p:ph type="body" sz="quarter" idx="17"/>
          </p:nvPr>
        </p:nvSpPr>
        <p:spPr>
          <a:xfrm>
            <a:off x="673503" y="1736922"/>
            <a:ext cx="10844993" cy="3289106"/>
          </a:xfrm>
        </p:spPr>
        <p:txBody>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Najprije </a:t>
            </a:r>
            <a:r>
              <a:rPr lang="hr-HR" sz="1600" b="1">
                <a:latin typeface="Calibri" panose="020F0502020204030204" pitchFamily="34" charset="0"/>
                <a:ea typeface="Calibri" panose="020F0502020204030204" pitchFamily="34" charset="0"/>
                <a:cs typeface="Calibri" panose="020F0502020204030204" pitchFamily="34" charset="0"/>
              </a:rPr>
              <a:t>pregledajte sve dokumente </a:t>
            </a:r>
            <a:r>
              <a:rPr lang="hr-HR" sz="1600">
                <a:latin typeface="Calibri" panose="020F0502020204030204" pitchFamily="34" charset="0"/>
                <a:ea typeface="Calibri" panose="020F0502020204030204" pitchFamily="34" charset="0"/>
                <a:cs typeface="Calibri" panose="020F0502020204030204" pitchFamily="34" charset="0"/>
              </a:rPr>
              <a:t>za HNS</a:t>
            </a:r>
            <a:r>
              <a:rPr lang="en-GB" sz="1600">
                <a:latin typeface="Calibri" panose="020F0502020204030204" pitchFamily="34" charset="0"/>
                <a:ea typeface="Calibri" panose="020F0502020204030204" pitchFamily="34" charset="0"/>
                <a:cs typeface="Calibri" panose="020F0502020204030204" pitchFamily="34" charset="0"/>
              </a:rPr>
              <a:t>-</a:t>
            </a:r>
            <a:r>
              <a:rPr lang="en-GB" sz="1600" err="1">
                <a:latin typeface="Calibri" panose="020F0502020204030204" pitchFamily="34" charset="0"/>
                <a:ea typeface="Calibri" panose="020F0502020204030204" pitchFamily="34" charset="0"/>
                <a:cs typeface="Calibri" panose="020F0502020204030204" pitchFamily="34" charset="0"/>
              </a:rPr>
              <a:t>ovoj</a:t>
            </a:r>
            <a:r>
              <a:rPr lang="hr-HR" sz="1600">
                <a:latin typeface="Calibri" panose="020F0502020204030204" pitchFamily="34" charset="0"/>
                <a:ea typeface="Calibri" panose="020F0502020204030204" pitchFamily="34" charset="0"/>
                <a:cs typeface="Calibri" panose="020F0502020204030204" pitchFamily="34" charset="0"/>
              </a:rPr>
              <a:t> mrežnoj stranici </a:t>
            </a:r>
            <a:r>
              <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https://hns.family/dokumenti/dokumenti-za-licenciranje</a:t>
            </a:r>
            <a:endPar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endParaRPr>
          </a:p>
          <a:p>
            <a:endParaRPr lang="hr-HR" sz="160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Preuzmite </a:t>
            </a:r>
            <a:r>
              <a:rPr lang="hr-HR" sz="1600"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Pravilnik </a:t>
            </a:r>
            <a:r>
              <a:rPr lang="hr-HR" sz="1600">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 licenciranju i financijskoj održivosti </a:t>
            </a:r>
            <a:r>
              <a:rPr lang="hr-HR" sz="1600"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klubova_studeni</a:t>
            </a:r>
            <a:r>
              <a:rPr lang="hr-HR" sz="1600">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2025</a:t>
            </a:r>
            <a:endParaRPr lang="hr-HR" sz="1600">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hr-HR" sz="1600">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Na Internetskoj stranici </a:t>
            </a:r>
            <a:r>
              <a:rPr lang="hr-HR" u="sng">
                <a:solidFill>
                  <a:srgbClr val="FFC20E"/>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a:t>
            </a:r>
            <a:r>
              <a:rPr lang="hr-HR" u="sng">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://hns.family/dokumenti/dokumenti-za-licenciranje/</a:t>
            </a:r>
            <a:r>
              <a:rPr lang="hr-HR">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hr-HR">
                <a:latin typeface="Calibri" panose="020F0502020204030204" pitchFamily="34" charset="0"/>
                <a:ea typeface="Calibri" panose="020F0502020204030204" pitchFamily="34" charset="0"/>
                <a:cs typeface="Calibri" panose="020F0502020204030204" pitchFamily="34" charset="0"/>
              </a:rPr>
              <a:t>potražite dokument </a:t>
            </a:r>
            <a:r>
              <a:rPr lang="hr-HR" b="1" i="1">
                <a:latin typeface="Calibri" panose="020F0502020204030204" pitchFamily="34" charset="0"/>
                <a:ea typeface="Calibri" panose="020F0502020204030204" pitchFamily="34" charset="0"/>
                <a:cs typeface="Calibri" panose="020F0502020204030204" pitchFamily="34" charset="0"/>
              </a:rPr>
              <a:t>Pregled značajnih izmjena i dopuna_ Pravilnik o licenciranju i financijskoj održivosti </a:t>
            </a:r>
            <a:r>
              <a:rPr lang="hr-HR" b="1" i="1" err="1">
                <a:latin typeface="Calibri" panose="020F0502020204030204" pitchFamily="34" charset="0"/>
                <a:ea typeface="Calibri" panose="020F0502020204030204" pitchFamily="34" charset="0"/>
                <a:cs typeface="Calibri" panose="020F0502020204030204" pitchFamily="34" charset="0"/>
              </a:rPr>
              <a:t>klubova_studeni</a:t>
            </a:r>
            <a:r>
              <a:rPr lang="hr-HR" b="1" i="1">
                <a:latin typeface="Calibri" panose="020F0502020204030204" pitchFamily="34" charset="0"/>
                <a:ea typeface="Calibri" panose="020F0502020204030204" pitchFamily="34" charset="0"/>
                <a:cs typeface="Calibri" panose="020F0502020204030204" pitchFamily="34" charset="0"/>
              </a:rPr>
              <a:t> 2025</a:t>
            </a:r>
            <a:r>
              <a:rPr lang="hr-HR">
                <a:latin typeface="Calibri" panose="020F0502020204030204" pitchFamily="34" charset="0"/>
                <a:ea typeface="Calibri" panose="020F0502020204030204" pitchFamily="34" charset="0"/>
                <a:cs typeface="Calibri" panose="020F0502020204030204" pitchFamily="34" charset="0"/>
              </a:rPr>
              <a:t> i pažljivo ga pročitajte. U ovom dokumentu </a:t>
            </a:r>
            <a:r>
              <a:rPr lang="hr-HR" b="1">
                <a:solidFill>
                  <a:srgbClr val="FF0000"/>
                </a:solidFill>
                <a:latin typeface="Calibri" panose="020F0502020204030204" pitchFamily="34" charset="0"/>
                <a:ea typeface="Calibri" panose="020F0502020204030204" pitchFamily="34" charset="0"/>
                <a:cs typeface="Calibri" panose="020F0502020204030204" pitchFamily="34" charset="0"/>
              </a:rPr>
              <a:t>crvenom bojom </a:t>
            </a:r>
            <a:r>
              <a:rPr lang="hr-HR">
                <a:latin typeface="Calibri" panose="020F0502020204030204" pitchFamily="34" charset="0"/>
                <a:ea typeface="Calibri" panose="020F0502020204030204" pitchFamily="34" charset="0"/>
                <a:cs typeface="Calibri" panose="020F0502020204030204" pitchFamily="34" charset="0"/>
              </a:rPr>
              <a:t>je jasno označena svaka izmjena u Pravilniku;</a:t>
            </a:r>
          </a:p>
          <a:p>
            <a:endParaRPr lang="hr-HR">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Pročitajte sva </a:t>
            </a:r>
            <a:r>
              <a:rPr lang="hr-HR" sz="1600" b="1" u="sng">
                <a:latin typeface="Calibri" panose="020F0502020204030204" pitchFamily="34" charset="0"/>
                <a:ea typeface="Calibri" panose="020F0502020204030204" pitchFamily="34" charset="0"/>
                <a:cs typeface="Calibri" panose="020F0502020204030204" pitchFamily="34" charset="0"/>
              </a:rPr>
              <a:t>Objašnjenja kriterija</a:t>
            </a:r>
            <a:r>
              <a:rPr lang="hr-HR" sz="1600">
                <a:latin typeface="Calibri" panose="020F0502020204030204" pitchFamily="34" charset="0"/>
                <a:ea typeface="Calibri" panose="020F0502020204030204" pitchFamily="34" charset="0"/>
                <a:cs typeface="Calibri" panose="020F0502020204030204" pitchFamily="34" charset="0"/>
              </a:rPr>
              <a:t> koja smo objavili na Internetskoj stranici </a:t>
            </a:r>
            <a:r>
              <a:rPr lang="hr-HR" sz="1600">
                <a:solidFill>
                  <a:srgbClr val="0070C0"/>
                </a:solidFill>
                <a:latin typeface="Calibri" panose="020F0502020204030204" pitchFamily="34" charset="0"/>
                <a:ea typeface="Calibri" panose="020F0502020204030204" pitchFamily="34" charset="0"/>
                <a:cs typeface="Calibri" panose="020F0502020204030204" pitchFamily="34" charset="0"/>
              </a:rPr>
              <a:t>HNS-a  </a:t>
            </a:r>
            <a:r>
              <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https://hns.family/dokumenti/dokumenti-za-licenciranje/</a:t>
            </a:r>
            <a:r>
              <a:rPr lang="hr-HR" sz="16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 ona su svake godine ažurirana i nova;</a:t>
            </a:r>
            <a:endParaRPr lang="en-GB">
              <a:latin typeface="Calibri" panose="020F0502020204030204" pitchFamily="34" charset="0"/>
              <a:ea typeface="Calibri" panose="020F0502020204030204" pitchFamily="34" charset="0"/>
              <a:cs typeface="Calibri" panose="020F0502020204030204" pitchFamily="34" charset="0"/>
            </a:endParaRPr>
          </a:p>
          <a:p>
            <a:endParaRPr lang="en-GB"/>
          </a:p>
        </p:txBody>
      </p:sp>
      <p:sp>
        <p:nvSpPr>
          <p:cNvPr id="8" name="Title 1">
            <a:extLst>
              <a:ext uri="{FF2B5EF4-FFF2-40B4-BE49-F238E27FC236}">
                <a16:creationId xmlns:a16="http://schemas.microsoft.com/office/drawing/2014/main" id="{A1B4CCFF-9BC7-55E7-6171-F5FF1C458F3E}"/>
              </a:ext>
            </a:extLst>
          </p:cNvPr>
          <p:cNvSpPr txBox="1">
            <a:spLocks/>
          </p:cNvSpPr>
          <p:nvPr/>
        </p:nvSpPr>
        <p:spPr>
          <a:xfrm>
            <a:off x="796400" y="667780"/>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spTree>
    <p:extLst>
      <p:ext uri="{BB962C8B-B14F-4D97-AF65-F5344CB8AC3E}">
        <p14:creationId xmlns:p14="http://schemas.microsoft.com/office/powerpoint/2010/main" val="313598376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D1243-1B8F-2016-61AF-02676465138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FFDC1F6-8BDD-4161-CD49-30456FC0046C}"/>
              </a:ext>
            </a:extLst>
          </p:cNvPr>
          <p:cNvSpPr>
            <a:spLocks noGrp="1"/>
          </p:cNvSpPr>
          <p:nvPr>
            <p:ph type="body" sz="quarter" idx="17"/>
          </p:nvPr>
        </p:nvSpPr>
        <p:spPr>
          <a:xfrm>
            <a:off x="796401" y="1382359"/>
            <a:ext cx="10844993" cy="3722045"/>
          </a:xfrm>
        </p:spPr>
        <p:txBody>
          <a:bodyPr/>
          <a:lstStyle/>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 Internetske stranice HNS-a </a:t>
            </a:r>
            <a:r>
              <a:rPr lang="hr-HR" sz="1600" u="sng" err="1">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a:t>
            </a:r>
            <a:r>
              <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hr-HR" sz="1600" u="sng" err="1">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hns.family</a:t>
            </a:r>
            <a:r>
              <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/dokumenti/dokumenti-za-licenciranje/</a:t>
            </a:r>
            <a:r>
              <a:rPr lang="hr-HR" sz="16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preuzmite </a:t>
            </a:r>
            <a:r>
              <a:rPr lang="hr-HR" sz="1600" b="1" i="1">
                <a:latin typeface="Calibri" panose="020F0502020204030204" pitchFamily="34" charset="0"/>
                <a:ea typeface="Calibri" panose="020F0502020204030204" pitchFamily="34" charset="0"/>
                <a:cs typeface="Calibri" panose="020F0502020204030204" pitchFamily="34" charset="0"/>
              </a:rPr>
              <a:t>Liste provjere</a:t>
            </a:r>
            <a:r>
              <a:rPr lang="hr-HR" sz="1600">
                <a:latin typeface="Calibri" panose="020F0502020204030204" pitchFamily="34" charset="0"/>
                <a:ea typeface="Calibri" panose="020F0502020204030204" pitchFamily="34" charset="0"/>
                <a:cs typeface="Calibri" panose="020F0502020204030204" pitchFamily="34" charset="0"/>
              </a:rPr>
              <a:t> za pojedine skupine kriterija i dostavite one dokumente koji su kao obvezni navedeni pod pojedinim kriterijem.  </a:t>
            </a:r>
          </a:p>
          <a:p>
            <a:pPr marL="285750" lvl="0" indent="-285750">
              <a:buFont typeface="Arial" panose="020B0604020202020204" pitchFamily="34" charset="0"/>
              <a:buChar char="•"/>
            </a:pPr>
            <a:endParaRPr lang="hr-HR" sz="1600" b="1" u="sng">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hr-HR" sz="1600" b="1" u="sng">
                <a:latin typeface="Calibri" panose="020F0502020204030204" pitchFamily="34" charset="0"/>
                <a:ea typeface="Calibri" panose="020F0502020204030204" pitchFamily="34" charset="0"/>
                <a:cs typeface="Calibri" panose="020F0502020204030204" pitchFamily="34" charset="0"/>
              </a:rPr>
              <a:t>Nemojte dostavljati suvišne dokumente poput </a:t>
            </a:r>
            <a:r>
              <a:rPr lang="hr-HR" sz="1600" b="1" i="1" u="sng">
                <a:latin typeface="Calibri" panose="020F0502020204030204" pitchFamily="34" charset="0"/>
                <a:ea typeface="Calibri" panose="020F0502020204030204" pitchFamily="34" charset="0"/>
                <a:cs typeface="Calibri" panose="020F0502020204030204" pitchFamily="34" charset="0"/>
              </a:rPr>
              <a:t>potvrde </a:t>
            </a:r>
            <a:r>
              <a:rPr lang="hr-HR" sz="1600" b="1" u="sng">
                <a:latin typeface="Calibri" panose="020F0502020204030204" pitchFamily="34" charset="0"/>
                <a:ea typeface="Calibri" panose="020F0502020204030204" pitchFamily="34" charset="0"/>
                <a:cs typeface="Calibri" panose="020F0502020204030204" pitchFamily="34" charset="0"/>
              </a:rPr>
              <a:t>ili </a:t>
            </a:r>
            <a:r>
              <a:rPr lang="hr-HR" sz="1600" b="1" i="1" u="sng">
                <a:latin typeface="Calibri" panose="020F0502020204030204" pitchFamily="34" charset="0"/>
                <a:ea typeface="Calibri" panose="020F0502020204030204" pitchFamily="34" charset="0"/>
                <a:cs typeface="Calibri" panose="020F0502020204030204" pitchFamily="34" charset="0"/>
              </a:rPr>
              <a:t>izjave</a:t>
            </a:r>
            <a:r>
              <a:rPr lang="hr-HR" sz="1600">
                <a:latin typeface="Calibri" panose="020F0502020204030204" pitchFamily="34" charset="0"/>
                <a:ea typeface="Calibri" panose="020F0502020204030204" pitchFamily="34" charset="0"/>
                <a:cs typeface="Calibri" panose="020F0502020204030204" pitchFamily="34" charset="0"/>
              </a:rPr>
              <a:t>, ako se traži ugovor ili foto-dokaz;</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Preuzmite s Internetske stranice HNS-a </a:t>
            </a:r>
            <a:r>
              <a:rPr lang="hr-HR" sz="1600" u="sng" err="1">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a:t>
            </a:r>
            <a:r>
              <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hr-HR" sz="1600" u="sng" err="1">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hns.family</a:t>
            </a:r>
            <a:r>
              <a:rPr lang="hr-HR" sz="1600" u="sng">
                <a:solidFill>
                  <a:srgbClr val="0070C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/dokumenti/dokumenti-za-licenciranje/</a:t>
            </a:r>
            <a:r>
              <a:rPr lang="hr-HR" sz="16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sve </a:t>
            </a:r>
            <a:r>
              <a:rPr lang="hr-HR" sz="1600" b="1">
                <a:latin typeface="Calibri" panose="020F0502020204030204" pitchFamily="34" charset="0"/>
                <a:ea typeface="Calibri" panose="020F0502020204030204" pitchFamily="34" charset="0"/>
                <a:cs typeface="Calibri" panose="020F0502020204030204" pitchFamily="34" charset="0"/>
              </a:rPr>
              <a:t>propisane obrasce</a:t>
            </a:r>
            <a:r>
              <a:rPr lang="hr-HR" sz="1600">
                <a:latin typeface="Calibri" panose="020F0502020204030204" pitchFamily="34" charset="0"/>
                <a:ea typeface="Calibri" panose="020F0502020204030204" pitchFamily="34" charset="0"/>
                <a:cs typeface="Calibri" panose="020F0502020204030204" pitchFamily="34" charset="0"/>
              </a:rPr>
              <a:t> (npr. </a:t>
            </a:r>
            <a:r>
              <a:rPr lang="hr-HR" sz="1600" err="1">
                <a:latin typeface="Calibri" panose="020F0502020204030204" pitchFamily="34" charset="0"/>
                <a:ea typeface="Calibri" panose="020F0502020204030204" pitchFamily="34" charset="0"/>
                <a:cs typeface="Calibri" panose="020F0502020204030204" pitchFamily="34" charset="0"/>
              </a:rPr>
              <a:t>S.pr</a:t>
            </a:r>
            <a:r>
              <a:rPr lang="hr-HR" sz="1600">
                <a:latin typeface="Calibri" panose="020F0502020204030204" pitchFamily="34" charset="0"/>
                <a:ea typeface="Calibri" panose="020F0502020204030204" pitchFamily="34" charset="0"/>
                <a:cs typeface="Calibri" panose="020F0502020204030204" pitchFamily="34" charset="0"/>
              </a:rPr>
              <a:t> 05, </a:t>
            </a:r>
            <a:r>
              <a:rPr lang="hr-HR" sz="1600" err="1">
                <a:latin typeface="Calibri" panose="020F0502020204030204" pitchFamily="34" charset="0"/>
                <a:ea typeface="Calibri" panose="020F0502020204030204" pitchFamily="34" charset="0"/>
                <a:cs typeface="Calibri" panose="020F0502020204030204" pitchFamily="34" charset="0"/>
              </a:rPr>
              <a:t>D.pr</a:t>
            </a:r>
            <a:r>
              <a:rPr lang="hr-HR" sz="1600">
                <a:latin typeface="Calibri" panose="020F0502020204030204" pitchFamily="34" charset="0"/>
                <a:ea typeface="Calibri" panose="020F0502020204030204" pitchFamily="34" charset="0"/>
                <a:cs typeface="Calibri" panose="020F0502020204030204" pitchFamily="34" charset="0"/>
              </a:rPr>
              <a:t> 04, </a:t>
            </a:r>
            <a:r>
              <a:rPr lang="hr-HR" sz="1600" err="1">
                <a:latin typeface="Calibri" panose="020F0502020204030204" pitchFamily="34" charset="0"/>
                <a:ea typeface="Calibri" panose="020F0502020204030204" pitchFamily="34" charset="0"/>
                <a:cs typeface="Calibri" panose="020F0502020204030204" pitchFamily="34" charset="0"/>
              </a:rPr>
              <a:t>I.pr</a:t>
            </a:r>
            <a:r>
              <a:rPr lang="hr-HR" sz="1600">
                <a:latin typeface="Calibri" panose="020F0502020204030204" pitchFamily="34" charset="0"/>
                <a:ea typeface="Calibri" panose="020F0502020204030204" pitchFamily="34" charset="0"/>
                <a:cs typeface="Calibri" panose="020F0502020204030204" pitchFamily="34" charset="0"/>
              </a:rPr>
              <a:t> 09-1, …) – posebno naglašavamo da je uveden novi obrazac:  </a:t>
            </a:r>
            <a:r>
              <a:rPr lang="hr-HR" sz="1600" b="1" i="1" err="1">
                <a:latin typeface="Calibri" panose="020F0502020204030204" pitchFamily="34" charset="0"/>
                <a:ea typeface="Calibri" panose="020F0502020204030204" pitchFamily="34" charset="0"/>
                <a:cs typeface="Calibri" panose="020F0502020204030204" pitchFamily="34" charset="0"/>
              </a:rPr>
              <a:t>I.pr</a:t>
            </a:r>
            <a:r>
              <a:rPr lang="hr-HR" sz="1600" b="1" i="1">
                <a:latin typeface="Calibri" panose="020F0502020204030204" pitchFamily="34" charset="0"/>
                <a:ea typeface="Calibri" panose="020F0502020204030204" pitchFamily="34" charset="0"/>
                <a:cs typeface="Calibri" panose="020F0502020204030204" pitchFamily="34" charset="0"/>
              </a:rPr>
              <a:t> 06 – Potvrda o ukupnom kapacitetu stadiona</a:t>
            </a:r>
            <a:r>
              <a:rPr lang="hr-HR" sz="1600">
                <a:latin typeface="Calibri" panose="020F0502020204030204" pitchFamily="34" charset="0"/>
                <a:ea typeface="Calibri" panose="020F0502020204030204" pitchFamily="34" charset="0"/>
                <a:cs typeface="Calibri" panose="020F0502020204030204" pitchFamily="34" charset="0"/>
              </a:rPr>
              <a:t>; </a:t>
            </a:r>
          </a:p>
          <a:p>
            <a:endParaRPr lang="hr-HR" sz="160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Oznakom kriterija</a:t>
            </a:r>
            <a:r>
              <a:rPr lang="hr-HR" sz="1600">
                <a:latin typeface="Calibri" panose="020F0502020204030204" pitchFamily="34" charset="0"/>
                <a:ea typeface="Calibri" panose="020F0502020204030204" pitchFamily="34" charset="0"/>
                <a:cs typeface="Calibri" panose="020F0502020204030204" pitchFamily="34" charset="0"/>
              </a:rPr>
              <a:t>, npr. </a:t>
            </a:r>
            <a:r>
              <a:rPr lang="hr-HR" sz="1600" i="1">
                <a:latin typeface="Calibri" panose="020F0502020204030204" pitchFamily="34" charset="0"/>
                <a:ea typeface="Calibri" panose="020F0502020204030204" pitchFamily="34" charset="0"/>
                <a:cs typeface="Calibri" panose="020F0502020204030204" pitchFamily="34" charset="0"/>
              </a:rPr>
              <a:t>A.03_Financijski službenik _Ivan Horvat - </a:t>
            </a:r>
            <a:r>
              <a:rPr lang="hr-HR" sz="1600">
                <a:latin typeface="Calibri" panose="020F0502020204030204" pitchFamily="34" charset="0"/>
                <a:ea typeface="Calibri" panose="020F0502020204030204" pitchFamily="34" charset="0"/>
                <a:cs typeface="Calibri" panose="020F0502020204030204" pitchFamily="34" charset="0"/>
              </a:rPr>
              <a:t>jasno imenujte svaki dokument prije učitavanja ;</a:t>
            </a:r>
          </a:p>
          <a:p>
            <a:pPr marL="285750" indent="-285750">
              <a:buFont typeface="Arial" panose="020B0604020202020204" pitchFamily="34" charset="0"/>
              <a:buChar char="•"/>
            </a:pPr>
            <a:endParaRPr lang="hr-HR" sz="1600">
              <a:solidFill>
                <a:srgbClr val="FF0000"/>
              </a:solidFill>
            </a:endParaRPr>
          </a:p>
          <a:p>
            <a:endParaRPr lang="en-GB"/>
          </a:p>
        </p:txBody>
      </p:sp>
      <p:sp>
        <p:nvSpPr>
          <p:cNvPr id="8" name="Title 1">
            <a:extLst>
              <a:ext uri="{FF2B5EF4-FFF2-40B4-BE49-F238E27FC236}">
                <a16:creationId xmlns:a16="http://schemas.microsoft.com/office/drawing/2014/main" id="{C98D4655-3F4E-A7CB-AC94-86EC5930AB7A}"/>
              </a:ext>
            </a:extLst>
          </p:cNvPr>
          <p:cNvSpPr txBox="1">
            <a:spLocks/>
          </p:cNvSpPr>
          <p:nvPr/>
        </p:nvSpPr>
        <p:spPr>
          <a:xfrm>
            <a:off x="796401" y="658636"/>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spTree>
    <p:extLst>
      <p:ext uri="{BB962C8B-B14F-4D97-AF65-F5344CB8AC3E}">
        <p14:creationId xmlns:p14="http://schemas.microsoft.com/office/powerpoint/2010/main" val="205503940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210AE-D8AE-AD15-47BE-DD219CE1CA9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FD7F65A-2D07-DBE0-69FB-4793A1A2B2B7}"/>
              </a:ext>
            </a:extLst>
          </p:cNvPr>
          <p:cNvSpPr>
            <a:spLocks noGrp="1"/>
          </p:cNvSpPr>
          <p:nvPr>
            <p:ph type="body" sz="quarter" idx="19"/>
          </p:nvPr>
        </p:nvSpPr>
        <p:spPr>
          <a:xfrm>
            <a:off x="816044" y="761585"/>
            <a:ext cx="6915785"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PRIMJENA LICENCIRANJA</a:t>
            </a:r>
          </a:p>
        </p:txBody>
      </p:sp>
      <p:sp>
        <p:nvSpPr>
          <p:cNvPr id="4" name="Text Placeholder 2">
            <a:extLst>
              <a:ext uri="{FF2B5EF4-FFF2-40B4-BE49-F238E27FC236}">
                <a16:creationId xmlns:a16="http://schemas.microsoft.com/office/drawing/2014/main" id="{40789924-D9FA-42E6-C94F-B02D073DE483}"/>
              </a:ext>
            </a:extLst>
          </p:cNvPr>
          <p:cNvSpPr>
            <a:spLocks noGrp="1"/>
          </p:cNvSpPr>
          <p:nvPr/>
        </p:nvSpPr>
        <p:spPr>
          <a:xfrm>
            <a:off x="984980" y="2421875"/>
            <a:ext cx="4652345" cy="3434474"/>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spc="100" baseline="0">
                <a:solidFill>
                  <a:schemeClr val="tx1"/>
                </a:solidFill>
                <a:latin typeface="AvenirNext LT Pro Regular" panose="020B0504020202020204" pitchFamily="34"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a:latin typeface="Calibri" panose="020F0502020204030204" pitchFamily="34" charset="0"/>
                <a:ea typeface="Calibri" panose="020F0502020204030204" pitchFamily="34" charset="0"/>
                <a:cs typeface="Calibri" panose="020F0502020204030204" pitchFamily="34" charset="0"/>
              </a:rPr>
              <a:t>MUŠKI KLUBOVI:</a:t>
            </a: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UEFA Licenca</a:t>
            </a: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Licenca za HNL</a:t>
            </a: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Licenca za Prvu NL</a:t>
            </a:r>
          </a:p>
          <a:p>
            <a:pPr marL="285750" indent="-285750">
              <a:buFont typeface="Arial" panose="020B0604020202020204" pitchFamily="34" charset="0"/>
              <a:buChar char="•"/>
            </a:pPr>
            <a:r>
              <a:rPr lang="hr-HR">
                <a:latin typeface="Calibri" panose="020F0502020204030204" pitchFamily="34" charset="0"/>
                <a:ea typeface="Calibri" panose="020F0502020204030204" pitchFamily="34" charset="0"/>
                <a:cs typeface="Calibri" panose="020F0502020204030204" pitchFamily="34" charset="0"/>
              </a:rPr>
              <a:t>Licenca za Drugu NL</a:t>
            </a:r>
          </a:p>
        </p:txBody>
      </p:sp>
      <p:sp>
        <p:nvSpPr>
          <p:cNvPr id="5" name="Text Placeholder 3">
            <a:extLst>
              <a:ext uri="{FF2B5EF4-FFF2-40B4-BE49-F238E27FC236}">
                <a16:creationId xmlns:a16="http://schemas.microsoft.com/office/drawing/2014/main" id="{2CD6F49B-5946-BE10-1538-EE6F588955A9}"/>
              </a:ext>
            </a:extLst>
          </p:cNvPr>
          <p:cNvSpPr>
            <a:spLocks noGrp="1"/>
          </p:cNvSpPr>
          <p:nvPr/>
        </p:nvSpPr>
        <p:spPr>
          <a:xfrm>
            <a:off x="5350488" y="2415389"/>
            <a:ext cx="5856532" cy="1013611"/>
          </a:xfrm>
          <a:prstGeom prst="rect">
            <a:avLst/>
          </a:prstGeom>
        </p:spPr>
        <p:txBody>
          <a:bodyPr vert="horz" wrap="square" lIns="0" tIns="45720" rIns="91440" bIns="45720" rtlCol="0" anchor="t">
            <a:spAutoFit/>
          </a:bodyPr>
          <a:lstStyle>
            <a:lvl1pPr marL="324000" indent="-324000" algn="l" defTabSz="914400" rtl="0" eaLnBrk="1" latinLnBrk="0" hangingPunct="1">
              <a:lnSpc>
                <a:spcPct val="90000"/>
              </a:lnSpc>
              <a:spcBef>
                <a:spcPts val="1000"/>
              </a:spcBef>
              <a:buClr>
                <a:schemeClr val="tx2"/>
              </a:buClr>
              <a:buFont typeface="+mj-lt"/>
              <a:buAutoNum type="arabicPeriod"/>
              <a:defRPr sz="2000" kern="1200">
                <a:solidFill>
                  <a:schemeClr val="tx1"/>
                </a:solidFill>
                <a:latin typeface="+mj-lt"/>
                <a:ea typeface="+mn-ea"/>
                <a:cs typeface="+mn-cs"/>
              </a:defRPr>
            </a:lvl1pPr>
            <a:lvl2pPr marL="624600" indent="-228600" algn="l" defTabSz="914400" rtl="0" eaLnBrk="1" latinLnBrk="0" hangingPunct="1">
              <a:lnSpc>
                <a:spcPct val="90000"/>
              </a:lnSpc>
              <a:spcBef>
                <a:spcPts val="500"/>
              </a:spcBef>
              <a:buClr>
                <a:schemeClr val="tx2"/>
              </a:buClr>
              <a:buFont typeface="+mj-lt"/>
              <a:buAutoNum type="arabicPeriod"/>
              <a:defRPr sz="1200" kern="1200">
                <a:solidFill>
                  <a:schemeClr val="tx1"/>
                </a:solidFill>
                <a:latin typeface="+mj-lt"/>
                <a:ea typeface="+mn-ea"/>
                <a:cs typeface="+mn-cs"/>
              </a:defRPr>
            </a:lvl2pPr>
            <a:lvl3pPr marL="804600" indent="-228600" algn="l" defTabSz="914400" rtl="0" eaLnBrk="1" latinLnBrk="0" hangingPunct="1">
              <a:lnSpc>
                <a:spcPct val="90000"/>
              </a:lnSpc>
              <a:spcBef>
                <a:spcPts val="500"/>
              </a:spcBef>
              <a:buClr>
                <a:schemeClr val="tx2"/>
              </a:buClr>
              <a:buFont typeface="+mj-lt"/>
              <a:buAutoNum type="arabicPeriod"/>
              <a:defRPr sz="1100" kern="1200">
                <a:solidFill>
                  <a:schemeClr val="tx1"/>
                </a:solidFill>
                <a:latin typeface="+mj-lt"/>
                <a:ea typeface="+mn-ea"/>
                <a:cs typeface="+mn-cs"/>
              </a:defRPr>
            </a:lvl3pPr>
            <a:lvl4pPr marL="98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4pPr>
            <a:lvl5pPr marL="116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1600" b="1">
                <a:latin typeface="Calibri" panose="020F0502020204030204" pitchFamily="34" charset="0"/>
                <a:ea typeface="Calibri" panose="020F0502020204030204" pitchFamily="34" charset="0"/>
                <a:cs typeface="Calibri" panose="020F0502020204030204" pitchFamily="34" charset="0"/>
              </a:rPr>
              <a:t>ŽENSKI KLUBOVI:</a:t>
            </a: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Licenca za UEFA-ina ženska klupska natjecanja</a:t>
            </a:r>
          </a:p>
          <a:p>
            <a:pPr marL="285750" indent="-285750">
              <a:buFont typeface="Arial" panose="020B0604020202020204" pitchFamily="34" charset="0"/>
              <a:buChar char="•"/>
            </a:pPr>
            <a:r>
              <a:rPr lang="hr-HR" sz="1600" b="1">
                <a:latin typeface="Calibri" panose="020F0502020204030204" pitchFamily="34" charset="0"/>
                <a:ea typeface="Calibri" panose="020F0502020204030204" pitchFamily="34" charset="0"/>
                <a:cs typeface="Calibri" panose="020F0502020204030204" pitchFamily="34" charset="0"/>
              </a:rPr>
              <a:t>Licenca za Prvu HNLŽ –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prvi put od 2026./27.</a:t>
            </a:r>
          </a:p>
        </p:txBody>
      </p:sp>
      <p:sp>
        <p:nvSpPr>
          <p:cNvPr id="3" name="TextBox 2">
            <a:extLst>
              <a:ext uri="{FF2B5EF4-FFF2-40B4-BE49-F238E27FC236}">
                <a16:creationId xmlns:a16="http://schemas.microsoft.com/office/drawing/2014/main" id="{91A59BBF-161E-DB17-4143-09A3623FD2F2}"/>
              </a:ext>
            </a:extLst>
          </p:cNvPr>
          <p:cNvSpPr txBox="1"/>
          <p:nvPr/>
        </p:nvSpPr>
        <p:spPr>
          <a:xfrm>
            <a:off x="673510" y="1578583"/>
            <a:ext cx="10533510" cy="369332"/>
          </a:xfrm>
          <a:prstGeom prst="rect">
            <a:avLst/>
          </a:prstGeom>
          <a:noFill/>
        </p:spPr>
        <p:txBody>
          <a:bodyPr wrap="square">
            <a:spAutoFit/>
          </a:bodyPr>
          <a:lstStyle/>
          <a:p>
            <a:r>
              <a:rPr lang="hr-HR" b="1">
                <a:latin typeface="Calibri" panose="020F0502020204030204" pitchFamily="34" charset="0"/>
                <a:ea typeface="Calibri" panose="020F0502020204030204" pitchFamily="34" charset="0"/>
                <a:cs typeface="Calibri" panose="020F0502020204030204" pitchFamily="34" charset="0"/>
              </a:rPr>
              <a:t>KLUBOVI ISPUNJAVAJU KRITERIJE PROPISANE PRAVILNIKOM KAKO BI DOBILI LICENCU ZA NATJECANJE</a:t>
            </a:r>
          </a:p>
        </p:txBody>
      </p:sp>
    </p:spTree>
    <p:extLst>
      <p:ext uri="{BB962C8B-B14F-4D97-AF65-F5344CB8AC3E}">
        <p14:creationId xmlns:p14="http://schemas.microsoft.com/office/powerpoint/2010/main" val="29639294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73BBBC-C330-81DE-B2DB-6C4B33C8EFA3}"/>
              </a:ext>
            </a:extLst>
          </p:cNvPr>
          <p:cNvSpPr>
            <a:spLocks noGrp="1"/>
          </p:cNvSpPr>
          <p:nvPr>
            <p:ph type="body" sz="quarter" idx="17"/>
          </p:nvPr>
        </p:nvSpPr>
        <p:spPr>
          <a:xfrm>
            <a:off x="796401" y="1401418"/>
            <a:ext cx="10022247" cy="3971344"/>
          </a:xfrm>
        </p:spPr>
        <p:txBody>
          <a:bodyPr/>
          <a:lstStyle/>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Ako učitavate više dokumenata po istom kriteriju, </a:t>
            </a:r>
            <a:r>
              <a:rPr lang="hr-HR" sz="1600" b="1">
                <a:latin typeface="Calibri" panose="020F0502020204030204" pitchFamily="34" charset="0"/>
                <a:ea typeface="Calibri" panose="020F0502020204030204" pitchFamily="34" charset="0"/>
                <a:cs typeface="Calibri" panose="020F0502020204030204" pitchFamily="34" charset="0"/>
              </a:rPr>
              <a:t>ne</a:t>
            </a:r>
            <a:r>
              <a:rPr lang="hr-HR" sz="1600">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učitavati mape</a:t>
            </a:r>
            <a:r>
              <a:rPr lang="en-GB" sz="1600" b="1">
                <a:latin typeface="Calibri" panose="020F0502020204030204" pitchFamily="34" charset="0"/>
                <a:ea typeface="Calibri" panose="020F0502020204030204" pitchFamily="34" charset="0"/>
                <a:cs typeface="Calibri" panose="020F0502020204030204" pitchFamily="34" charset="0"/>
              </a:rPr>
              <a:t> (folder) </a:t>
            </a:r>
            <a:r>
              <a:rPr lang="en-GB" sz="1600" err="1">
                <a:latin typeface="Calibri" panose="020F0502020204030204" pitchFamily="34" charset="0"/>
                <a:ea typeface="Calibri" panose="020F0502020204030204" pitchFamily="34" charset="0"/>
                <a:cs typeface="Calibri" panose="020F0502020204030204" pitchFamily="34" charset="0"/>
              </a:rPr>
              <a:t>nego</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samo</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pojedinačne</a:t>
            </a:r>
            <a:r>
              <a:rPr lang="en-GB" sz="1600">
                <a:latin typeface="Calibri" panose="020F0502020204030204" pitchFamily="34" charset="0"/>
                <a:ea typeface="Calibri" panose="020F0502020204030204" pitchFamily="34" charset="0"/>
                <a:cs typeface="Calibri" panose="020F0502020204030204" pitchFamily="34" charset="0"/>
              </a:rPr>
              <a:t> </a:t>
            </a:r>
            <a:r>
              <a:rPr lang="en-GB" sz="1600" err="1">
                <a:latin typeface="Calibri" panose="020F0502020204030204" pitchFamily="34" charset="0"/>
                <a:ea typeface="Calibri" panose="020F0502020204030204" pitchFamily="34" charset="0"/>
                <a:cs typeface="Calibri" panose="020F0502020204030204" pitchFamily="34" charset="0"/>
              </a:rPr>
              <a:t>datoteke</a:t>
            </a:r>
            <a:r>
              <a:rPr lang="en-GB" sz="1600">
                <a:latin typeface="Calibri" panose="020F0502020204030204" pitchFamily="34" charset="0"/>
                <a:ea typeface="Calibri" panose="020F0502020204030204" pitchFamily="34" charset="0"/>
                <a:cs typeface="Calibri" panose="020F0502020204030204" pitchFamily="34" charset="0"/>
              </a:rPr>
              <a:t> (file)</a:t>
            </a: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Kad učitavate PDF dokument koji ima više stranica, </a:t>
            </a:r>
            <a:r>
              <a:rPr lang="hr-HR" sz="1600" b="1">
                <a:latin typeface="Calibri" panose="020F0502020204030204" pitchFamily="34" charset="0"/>
                <a:ea typeface="Calibri" panose="020F0502020204030204" pitchFamily="34" charset="0"/>
                <a:cs typeface="Calibri" panose="020F0502020204030204" pitchFamily="34" charset="0"/>
              </a:rPr>
              <a:t>nemojte učitavati stranice zasebno</a:t>
            </a:r>
            <a:r>
              <a:rPr lang="hr-HR" sz="1600">
                <a:latin typeface="Calibri" panose="020F0502020204030204" pitchFamily="34" charset="0"/>
                <a:ea typeface="Calibri" panose="020F0502020204030204" pitchFamily="34" charset="0"/>
                <a:cs typeface="Calibri" panose="020F0502020204030204" pitchFamily="34" charset="0"/>
              </a:rPr>
              <a:t> nego ih  spojite u jedan PDF dokument;</a:t>
            </a:r>
          </a:p>
          <a:p>
            <a:endParaRPr lang="hr-HR" sz="1600"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Kad učitavate </a:t>
            </a:r>
            <a:r>
              <a:rPr lang="hr-HR" sz="1600" b="1">
                <a:latin typeface="Calibri" panose="020F0502020204030204" pitchFamily="34" charset="0"/>
                <a:ea typeface="Calibri" panose="020F0502020204030204" pitchFamily="34" charset="0"/>
                <a:cs typeface="Calibri" panose="020F0502020204030204" pitchFamily="34" charset="0"/>
              </a:rPr>
              <a:t>više fotografija za jedan kriterij</a:t>
            </a:r>
            <a:r>
              <a:rPr lang="hr-HR" sz="1600">
                <a:latin typeface="Calibri" panose="020F0502020204030204" pitchFamily="34" charset="0"/>
                <a:ea typeface="Calibri" panose="020F0502020204030204" pitchFamily="34" charset="0"/>
                <a:cs typeface="Calibri" panose="020F0502020204030204" pitchFamily="34" charset="0"/>
              </a:rPr>
              <a:t>, stavite ih sve u word dokument i  spremite kao pdf dokument, dodajte mu naziv pa ga učitajte – nemojte učitavati npr. 5-10 zasebnih fotografija neke prostorije;</a:t>
            </a:r>
          </a:p>
          <a:p>
            <a:pPr marL="28575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Ne kopirajte dokumente u mape sa </a:t>
            </a:r>
            <a:r>
              <a:rPr lang="hr-HR" sz="1600" b="1">
                <a:latin typeface="Calibri" panose="020F0502020204030204" pitchFamily="34" charset="0"/>
                <a:ea typeface="Calibri" panose="020F0502020204030204" pitchFamily="34" charset="0"/>
                <a:cs typeface="Calibri" panose="020F0502020204030204" pitchFamily="34" charset="0"/>
              </a:rPr>
              <a:t>starim urudžbenim brojevima</a:t>
            </a:r>
            <a:r>
              <a:rPr lang="hr-HR" sz="1600">
                <a:latin typeface="Calibri" panose="020F0502020204030204" pitchFamily="34" charset="0"/>
                <a:ea typeface="Calibri" panose="020F0502020204030204" pitchFamily="34" charset="0"/>
                <a:cs typeface="Calibri" panose="020F0502020204030204" pitchFamily="34" charset="0"/>
              </a:rPr>
              <a:t> iz prošlog ciklusa licenciranja !! – mi svakom dokumentu dajemo novi urudžbeni broj, pa ako učitate dokument sa starim brojem, može nam promaknuti i ostati neobrađen i ne biti uzet u obzir;</a:t>
            </a:r>
          </a:p>
          <a:p>
            <a:endParaRPr lang="hr-HR" sz="1600">
              <a:latin typeface="Calibri" panose="020F0502020204030204" pitchFamily="34" charset="0"/>
              <a:ea typeface="Calibri" panose="020F0502020204030204" pitchFamily="34" charset="0"/>
              <a:cs typeface="Calibri" panose="020F0502020204030204" pitchFamily="34" charset="0"/>
            </a:endParaRPr>
          </a:p>
          <a:p>
            <a:endParaRPr lang="en-GB"/>
          </a:p>
        </p:txBody>
      </p:sp>
      <p:sp>
        <p:nvSpPr>
          <p:cNvPr id="8" name="Title 1">
            <a:extLst>
              <a:ext uri="{FF2B5EF4-FFF2-40B4-BE49-F238E27FC236}">
                <a16:creationId xmlns:a16="http://schemas.microsoft.com/office/drawing/2014/main" id="{A71927DD-1FD0-0025-23C7-1CF02409456D}"/>
              </a:ext>
            </a:extLst>
          </p:cNvPr>
          <p:cNvSpPr txBox="1">
            <a:spLocks/>
          </p:cNvSpPr>
          <p:nvPr/>
        </p:nvSpPr>
        <p:spPr>
          <a:xfrm>
            <a:off x="796401" y="663957"/>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spTree>
    <p:extLst>
      <p:ext uri="{BB962C8B-B14F-4D97-AF65-F5344CB8AC3E}">
        <p14:creationId xmlns:p14="http://schemas.microsoft.com/office/powerpoint/2010/main" val="146144129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D5CC6-35AE-F8CD-2D58-095816177B3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7FA4EA0-439E-1EBC-2716-D909A666B292}"/>
              </a:ext>
            </a:extLst>
          </p:cNvPr>
          <p:cNvSpPr>
            <a:spLocks noGrp="1"/>
          </p:cNvSpPr>
          <p:nvPr>
            <p:ph type="body" sz="quarter" idx="17"/>
          </p:nvPr>
        </p:nvSpPr>
        <p:spPr>
          <a:xfrm>
            <a:off x="796401" y="1401418"/>
            <a:ext cx="10022247" cy="3943644"/>
          </a:xfrm>
        </p:spPr>
        <p:txBody>
          <a:bodyPr/>
          <a:lstStyle/>
          <a:p>
            <a:pPr marL="285750" lvl="0" indent="-285750">
              <a:buFont typeface="Arial" panose="020B0604020202020204" pitchFamily="34" charset="0"/>
              <a:buChar char="•"/>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Nemojte brisati dokumente</a:t>
            </a:r>
            <a:r>
              <a:rPr lang="hr-HR" sz="16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koje ste učitali, a </a:t>
            </a:r>
            <a:r>
              <a:rPr lang="hr-HR" sz="1600" b="1" u="sng">
                <a:latin typeface="Calibri" panose="020F0502020204030204" pitchFamily="34" charset="0"/>
                <a:ea typeface="Calibri" panose="020F0502020204030204" pitchFamily="34" charset="0"/>
                <a:cs typeface="Calibri" panose="020F0502020204030204" pitchFamily="34" charset="0"/>
              </a:rPr>
              <a:t>kojima smo već dodijelili urudžbeni broj</a:t>
            </a: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jer su oni već evidentirani i neće biti dostupni stručnjacima, niti Tijelima za licenciranje za pregled, te neće biti uzeti u obzir. Ukoliko je potrebno neki od dokumenata ukloniti iz vaše mape, obavijestite nas e-porukom i/ili nas  nazovite i riješit ćemo takvu situaciju;</a:t>
            </a:r>
          </a:p>
          <a:p>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Dostavljajte sve dokumente za pojedine zaposlenike </a:t>
            </a:r>
            <a:r>
              <a:rPr lang="hr-HR" sz="1600" b="1">
                <a:latin typeface="Calibri" panose="020F0502020204030204" pitchFamily="34" charset="0"/>
                <a:ea typeface="Calibri" panose="020F0502020204030204" pitchFamily="34" charset="0"/>
                <a:cs typeface="Calibri" panose="020F0502020204030204" pitchFamily="34" charset="0"/>
              </a:rPr>
              <a:t>istovremeno</a:t>
            </a:r>
            <a:r>
              <a:rPr lang="hr-HR" sz="1600">
                <a:latin typeface="Calibri" panose="020F0502020204030204" pitchFamily="34" charset="0"/>
                <a:ea typeface="Calibri" panose="020F0502020204030204" pitchFamily="34" charset="0"/>
                <a:cs typeface="Calibri" panose="020F0502020204030204" pitchFamily="34" charset="0"/>
              </a:rPr>
              <a:t>, kad ih prikupite (</a:t>
            </a:r>
            <a:r>
              <a:rPr lang="hr-HR" sz="1600" err="1">
                <a:latin typeface="Calibri" panose="020F0502020204030204" pitchFamily="34" charset="0"/>
                <a:ea typeface="Calibri" panose="020F0502020204030204" pitchFamily="34" charset="0"/>
                <a:cs typeface="Calibri" panose="020F0502020204030204" pitchFamily="34" charset="0"/>
              </a:rPr>
              <a:t>npr</a:t>
            </a:r>
            <a:r>
              <a:rPr lang="hr-HR" sz="1600">
                <a:latin typeface="Calibri" panose="020F0502020204030204" pitchFamily="34" charset="0"/>
                <a:ea typeface="Calibri" panose="020F0502020204030204" pitchFamily="34" charset="0"/>
                <a:cs typeface="Calibri" panose="020F0502020204030204" pitchFamily="34" charset="0"/>
              </a:rPr>
              <a:t> ugovor, diplomu i registraciju) – nemojte učitati npr. samo ugovor jer odnosni kriterij u tom slučaju neće ionako biti ispunjen;</a:t>
            </a:r>
          </a:p>
          <a:p>
            <a:pPr marL="285750" indent="-285750">
              <a:buFont typeface="Arial" panose="020B0604020202020204" pitchFamily="34" charset="0"/>
              <a:buChar char="•"/>
            </a:pPr>
            <a:endParaRPr lang="hr-HR" sz="1600" i="1">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Ne prijavljujte </a:t>
            </a:r>
            <a:r>
              <a:rPr lang="hr-HR" sz="1600" b="1">
                <a:latin typeface="Calibri" panose="020F0502020204030204" pitchFamily="34" charset="0"/>
                <a:ea typeface="Calibri" panose="020F0502020204030204" pitchFamily="34" charset="0"/>
                <a:cs typeface="Calibri" panose="020F0502020204030204" pitchFamily="34" charset="0"/>
              </a:rPr>
              <a:t>istu osobu na dvije različite funkcije u klubu</a:t>
            </a:r>
            <a:r>
              <a:rPr lang="hr-HR" sz="1600">
                <a:latin typeface="Calibri" panose="020F0502020204030204" pitchFamily="34" charset="0"/>
                <a:ea typeface="Calibri" panose="020F0502020204030204" pitchFamily="34" charset="0"/>
                <a:cs typeface="Calibri" panose="020F0502020204030204" pitchFamily="34" charset="0"/>
              </a:rPr>
              <a:t> – podsjećamo da postoje samo </a:t>
            </a:r>
            <a:r>
              <a:rPr lang="hr-HR" sz="1600" u="sng">
                <a:latin typeface="Calibri" panose="020F0502020204030204" pitchFamily="34" charset="0"/>
                <a:ea typeface="Calibri" panose="020F0502020204030204" pitchFamily="34" charset="0"/>
                <a:cs typeface="Calibri" panose="020F0502020204030204" pitchFamily="34" charset="0"/>
              </a:rPr>
              <a:t>dvije</a:t>
            </a:r>
            <a:r>
              <a:rPr lang="hr-HR" sz="1600">
                <a:latin typeface="Calibri" panose="020F0502020204030204" pitchFamily="34" charset="0"/>
                <a:ea typeface="Calibri" panose="020F0502020204030204" pitchFamily="34" charset="0"/>
                <a:cs typeface="Calibri" panose="020F0502020204030204" pitchFamily="34" charset="0"/>
              </a:rPr>
              <a:t> iznimke kada je to moguće:   A.04-A.06 i  A.05-A.09;</a:t>
            </a:r>
          </a:p>
          <a:p>
            <a:r>
              <a:rPr lang="hr-HR" sz="1600">
                <a:latin typeface="Calibri" panose="020F0502020204030204" pitchFamily="34" charset="0"/>
                <a:ea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Čitajte pažljivo </a:t>
            </a:r>
            <a:r>
              <a:rPr lang="hr-HR" sz="1600" b="1">
                <a:latin typeface="Calibri" panose="020F0502020204030204" pitchFamily="34" charset="0"/>
                <a:ea typeface="Calibri" panose="020F0502020204030204" pitchFamily="34" charset="0"/>
                <a:cs typeface="Calibri" panose="020F0502020204030204" pitchFamily="34" charset="0"/>
              </a:rPr>
              <a:t>Cirkularna pisma</a:t>
            </a:r>
            <a:r>
              <a:rPr lang="hr-HR" sz="1600">
                <a:latin typeface="Calibri" panose="020F0502020204030204" pitchFamily="34" charset="0"/>
                <a:ea typeface="Calibri" panose="020F0502020204030204" pitchFamily="34" charset="0"/>
                <a:cs typeface="Calibri" panose="020F0502020204030204" pitchFamily="34" charset="0"/>
              </a:rPr>
              <a:t> koja vam šaljemo;</a:t>
            </a:r>
          </a:p>
          <a:p>
            <a:r>
              <a:rPr lang="hr-HR">
                <a:latin typeface="Calibri" panose="020F0502020204030204" pitchFamily="34" charset="0"/>
                <a:ea typeface="Calibri" panose="020F0502020204030204" pitchFamily="34" charset="0"/>
                <a:cs typeface="Calibri" panose="020F0502020204030204" pitchFamily="34" charset="0"/>
              </a:rPr>
              <a:t> </a:t>
            </a:r>
          </a:p>
          <a:p>
            <a:endParaRPr lang="en-GB"/>
          </a:p>
        </p:txBody>
      </p:sp>
      <p:sp>
        <p:nvSpPr>
          <p:cNvPr id="8" name="Title 1">
            <a:extLst>
              <a:ext uri="{FF2B5EF4-FFF2-40B4-BE49-F238E27FC236}">
                <a16:creationId xmlns:a16="http://schemas.microsoft.com/office/drawing/2014/main" id="{171D1F62-294E-2E57-1BB0-807A01074284}"/>
              </a:ext>
            </a:extLst>
          </p:cNvPr>
          <p:cNvSpPr txBox="1">
            <a:spLocks/>
          </p:cNvSpPr>
          <p:nvPr/>
        </p:nvSpPr>
        <p:spPr>
          <a:xfrm>
            <a:off x="796401" y="664172"/>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pic>
        <p:nvPicPr>
          <p:cNvPr id="2" name="Slika 3">
            <a:extLst>
              <a:ext uri="{FF2B5EF4-FFF2-40B4-BE49-F238E27FC236}">
                <a16:creationId xmlns:a16="http://schemas.microsoft.com/office/drawing/2014/main" id="{CA539C1D-4FE4-F375-BAE8-4CC3B079CF43}"/>
              </a:ext>
            </a:extLst>
          </p:cNvPr>
          <p:cNvPicPr>
            <a:picLocks noChangeAspect="1"/>
          </p:cNvPicPr>
          <p:nvPr/>
        </p:nvPicPr>
        <p:blipFill>
          <a:blip r:embed="rId3"/>
          <a:stretch>
            <a:fillRect/>
          </a:stretch>
        </p:blipFill>
        <p:spPr>
          <a:xfrm>
            <a:off x="5402747" y="3784616"/>
            <a:ext cx="4786282" cy="1724817"/>
          </a:xfrm>
          <a:prstGeom prst="rect">
            <a:avLst/>
          </a:prstGeom>
        </p:spPr>
      </p:pic>
      <p:cxnSp>
        <p:nvCxnSpPr>
          <p:cNvPr id="6" name="Straight Arrow Connector 5">
            <a:extLst>
              <a:ext uri="{FF2B5EF4-FFF2-40B4-BE49-F238E27FC236}">
                <a16:creationId xmlns:a16="http://schemas.microsoft.com/office/drawing/2014/main" id="{907FC32B-0470-3290-45DC-A32DD6CAFD78}"/>
              </a:ext>
            </a:extLst>
          </p:cNvPr>
          <p:cNvCxnSpPr/>
          <p:nvPr/>
        </p:nvCxnSpPr>
        <p:spPr>
          <a:xfrm flipV="1">
            <a:off x="4861249" y="3946849"/>
            <a:ext cx="541498" cy="251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88D387A-3465-D190-49BC-BA1B007A09AE}"/>
              </a:ext>
            </a:extLst>
          </p:cNvPr>
          <p:cNvSpPr/>
          <p:nvPr/>
        </p:nvSpPr>
        <p:spPr>
          <a:xfrm>
            <a:off x="5337110" y="3713584"/>
            <a:ext cx="758890" cy="4851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94705399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723D-1E66-273D-3BF2-DDD374937B1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11EEEFC-B014-5DCD-D6FE-F02C7FC3DBAC}"/>
              </a:ext>
            </a:extLst>
          </p:cNvPr>
          <p:cNvSpPr>
            <a:spLocks noGrp="1"/>
          </p:cNvSpPr>
          <p:nvPr>
            <p:ph type="body" sz="quarter" idx="17"/>
          </p:nvPr>
        </p:nvSpPr>
        <p:spPr>
          <a:xfrm>
            <a:off x="796401" y="1401418"/>
            <a:ext cx="10022247" cy="4276042"/>
          </a:xfrm>
        </p:spPr>
        <p:txBody>
          <a:bodyPr/>
          <a:lstStyle/>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Čitajte pažljivo </a:t>
            </a:r>
            <a:r>
              <a:rPr lang="hr-HR" sz="1600" b="1">
                <a:latin typeface="Calibri" panose="020F0502020204030204" pitchFamily="34" charset="0"/>
                <a:ea typeface="Calibri" panose="020F0502020204030204" pitchFamily="34" charset="0"/>
                <a:cs typeface="Calibri" panose="020F0502020204030204" pitchFamily="34" charset="0"/>
              </a:rPr>
              <a:t>Cirkularna pisma</a:t>
            </a:r>
            <a:r>
              <a:rPr lang="hr-HR" sz="1600">
                <a:latin typeface="Calibri" panose="020F0502020204030204" pitchFamily="34" charset="0"/>
                <a:ea typeface="Calibri" panose="020F0502020204030204" pitchFamily="34" charset="0"/>
                <a:cs typeface="Calibri" panose="020F0502020204030204" pitchFamily="34" charset="0"/>
              </a:rPr>
              <a:t> koja vam šaljemo;</a:t>
            </a:r>
          </a:p>
          <a:p>
            <a:r>
              <a:rPr lang="hr-HR" sz="1600">
                <a:latin typeface="Calibri" panose="020F0502020204030204" pitchFamily="34" charset="0"/>
                <a:ea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Podsjećamo vas da </a:t>
            </a:r>
            <a:r>
              <a:rPr lang="hr-HR" sz="1600" b="1">
                <a:latin typeface="Calibri" panose="020F0502020204030204" pitchFamily="34" charset="0"/>
                <a:ea typeface="Calibri" panose="020F0502020204030204" pitchFamily="34" charset="0"/>
                <a:cs typeface="Calibri" panose="020F0502020204030204" pitchFamily="34" charset="0"/>
              </a:rPr>
              <a:t>svu financijsku dokumentaciju</a:t>
            </a:r>
            <a:r>
              <a:rPr lang="hr-HR" sz="1600">
                <a:latin typeface="Calibri" panose="020F0502020204030204" pitchFamily="34" charset="0"/>
                <a:ea typeface="Calibri" panose="020F0502020204030204" pitchFamily="34" charset="0"/>
                <a:cs typeface="Calibri" panose="020F0502020204030204" pitchFamily="34" charset="0"/>
              </a:rPr>
              <a:t> i </a:t>
            </a:r>
            <a:r>
              <a:rPr lang="hr-HR" sz="1600" b="1">
                <a:latin typeface="Calibri" panose="020F0502020204030204" pitchFamily="34" charset="0"/>
                <a:ea typeface="Calibri" panose="020F0502020204030204" pitchFamily="34" charset="0"/>
                <a:cs typeface="Calibri" panose="020F0502020204030204" pitchFamily="34" charset="0"/>
              </a:rPr>
              <a:t>novi Pravilnik o licenciranju i održivosti </a:t>
            </a:r>
            <a:r>
              <a:rPr lang="hr-HR" sz="1600" b="1" err="1">
                <a:latin typeface="Calibri" panose="020F0502020204030204" pitchFamily="34" charset="0"/>
                <a:ea typeface="Calibri" panose="020F0502020204030204" pitchFamily="34" charset="0"/>
                <a:cs typeface="Calibri" panose="020F0502020204030204" pitchFamily="34" charset="0"/>
              </a:rPr>
              <a:t>klubova_studeni</a:t>
            </a:r>
            <a:r>
              <a:rPr lang="hr-HR" sz="1600" b="1">
                <a:latin typeface="Calibri" panose="020F0502020204030204" pitchFamily="34" charset="0"/>
                <a:ea typeface="Calibri" panose="020F0502020204030204" pitchFamily="34" charset="0"/>
                <a:cs typeface="Calibri" panose="020F0502020204030204" pitchFamily="34" charset="0"/>
              </a:rPr>
              <a:t> 2025</a:t>
            </a:r>
            <a:r>
              <a:rPr lang="hr-HR" sz="1600">
                <a:latin typeface="Calibri" panose="020F0502020204030204" pitchFamily="34" charset="0"/>
                <a:ea typeface="Calibri" panose="020F0502020204030204" pitchFamily="34" charset="0"/>
                <a:cs typeface="Calibri" panose="020F0502020204030204" pitchFamily="34" charset="0"/>
              </a:rPr>
              <a:t> već sada </a:t>
            </a:r>
            <a:r>
              <a:rPr lang="hr-HR" sz="1600" u="sng">
                <a:latin typeface="Calibri" panose="020F0502020204030204" pitchFamily="34" charset="0"/>
                <a:ea typeface="Calibri" panose="020F0502020204030204" pitchFamily="34" charset="0"/>
                <a:cs typeface="Calibri" panose="020F0502020204030204" pitchFamily="34" charset="0"/>
              </a:rPr>
              <a:t>proslijedite </a:t>
            </a:r>
            <a:r>
              <a:rPr lang="hr-HR" sz="1600" b="1" u="sng">
                <a:latin typeface="Calibri" panose="020F0502020204030204" pitchFamily="34" charset="0"/>
                <a:ea typeface="Calibri" panose="020F0502020204030204" pitchFamily="34" charset="0"/>
                <a:cs typeface="Calibri" panose="020F0502020204030204" pitchFamily="34" charset="0"/>
              </a:rPr>
              <a:t>financijskim službenicima</a:t>
            </a: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a:latin typeface="Calibri" panose="020F0502020204030204" pitchFamily="34" charset="0"/>
                <a:ea typeface="Calibri" panose="020F0502020204030204" pitchFamily="34" charset="0"/>
                <a:cs typeface="Calibri" panose="020F0502020204030204" pitchFamily="34" charset="0"/>
              </a:rPr>
              <a:t>koji će vam pripremati financijsku dokumentaciju i </a:t>
            </a:r>
            <a:r>
              <a:rPr lang="hr-HR" sz="1600" b="1" u="sng">
                <a:latin typeface="Calibri" panose="020F0502020204030204" pitchFamily="34" charset="0"/>
                <a:ea typeface="Calibri" panose="020F0502020204030204" pitchFamily="34" charset="0"/>
                <a:cs typeface="Calibri" panose="020F0502020204030204" pitchFamily="34" charset="0"/>
              </a:rPr>
              <a:t>izabranim revizorima</a:t>
            </a:r>
            <a:r>
              <a:rPr lang="hr-HR" sz="1600">
                <a:latin typeface="Calibri" panose="020F0502020204030204" pitchFamily="34" charset="0"/>
                <a:ea typeface="Calibri" panose="020F0502020204030204" pitchFamily="34" charset="0"/>
                <a:cs typeface="Calibri" panose="020F0502020204030204" pitchFamily="34" charset="0"/>
              </a:rPr>
              <a:t>;</a:t>
            </a:r>
          </a:p>
          <a:p>
            <a:r>
              <a:rPr lang="hr-HR" sz="1600">
                <a:latin typeface="Calibri" panose="020F0502020204030204" pitchFamily="34" charset="0"/>
                <a:ea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Svu financijsku dokumentaciju dostavljajte isključivo na </a:t>
            </a:r>
            <a:r>
              <a:rPr lang="hr-HR" sz="1600" b="1">
                <a:latin typeface="Calibri" panose="020F0502020204030204" pitchFamily="34" charset="0"/>
                <a:ea typeface="Calibri" panose="020F0502020204030204" pitchFamily="34" charset="0"/>
                <a:cs typeface="Calibri" panose="020F0502020204030204" pitchFamily="34" charset="0"/>
              </a:rPr>
              <a:t>propisanim obrascima (</a:t>
            </a:r>
            <a:r>
              <a:rPr lang="hr-HR" sz="1600" b="1" err="1">
                <a:latin typeface="Calibri" panose="020F0502020204030204" pitchFamily="34" charset="0"/>
                <a:ea typeface="Calibri" panose="020F0502020204030204" pitchFamily="34" charset="0"/>
                <a:cs typeface="Calibri" panose="020F0502020204030204" pitchFamily="34" charset="0"/>
              </a:rPr>
              <a:t>excel</a:t>
            </a:r>
            <a:r>
              <a:rPr lang="hr-HR" sz="1600" b="1">
                <a:latin typeface="Calibri" panose="020F0502020204030204" pitchFamily="34" charset="0"/>
                <a:ea typeface="Calibri" panose="020F0502020204030204" pitchFamily="34" charset="0"/>
                <a:cs typeface="Calibri" panose="020F0502020204030204" pitchFamily="34" charset="0"/>
              </a:rPr>
              <a:t>)</a:t>
            </a:r>
            <a:r>
              <a:rPr lang="hr-HR" sz="1600">
                <a:latin typeface="Calibri" panose="020F0502020204030204" pitchFamily="34" charset="0"/>
                <a:ea typeface="Calibri" panose="020F0502020204030204" pitchFamily="34" charset="0"/>
                <a:cs typeface="Calibri" panose="020F0502020204030204" pitchFamily="34" charset="0"/>
              </a:rPr>
              <a:t> . Prije dostave, odnosno učitavanja pažljivo u svakoj datoteci </a:t>
            </a:r>
            <a:r>
              <a:rPr lang="hr-HR" sz="1600" b="1">
                <a:latin typeface="Calibri" panose="020F0502020204030204" pitchFamily="34" charset="0"/>
                <a:ea typeface="Calibri" panose="020F0502020204030204" pitchFamily="34" charset="0"/>
                <a:cs typeface="Calibri" panose="020F0502020204030204" pitchFamily="34" charset="0"/>
              </a:rPr>
              <a:t>pročitati UPUTE</a:t>
            </a:r>
            <a:r>
              <a:rPr lang="hr-HR" sz="1600">
                <a:latin typeface="Calibri" panose="020F0502020204030204" pitchFamily="34" charset="0"/>
                <a:ea typeface="Calibri" panose="020F0502020204030204" pitchFamily="34" charset="0"/>
                <a:cs typeface="Calibri" panose="020F0502020204030204" pitchFamily="34" charset="0"/>
              </a:rPr>
              <a:t> – </a:t>
            </a:r>
            <a:r>
              <a:rPr lang="hr-HR" sz="1600" u="sng">
                <a:latin typeface="Calibri" panose="020F0502020204030204" pitchFamily="34" charset="0"/>
                <a:ea typeface="Calibri" panose="020F0502020204030204" pitchFamily="34" charset="0"/>
                <a:cs typeface="Calibri" panose="020F0502020204030204" pitchFamily="34" charset="0"/>
              </a:rPr>
              <a:t>nemojte dostavljati godišnje financijske izvještaje koji se predaju FINA-i i drugim subjektima</a:t>
            </a:r>
            <a:r>
              <a:rPr lang="hr-HR" sz="1600">
                <a:latin typeface="Calibri" panose="020F0502020204030204" pitchFamily="34" charset="0"/>
                <a:ea typeface="Calibri" panose="020F0502020204030204" pitchFamily="34" charset="0"/>
                <a:cs typeface="Calibri" panose="020F0502020204030204" pitchFamily="34" charset="0"/>
              </a:rPr>
              <a:t>. Vezano uz dostavu dokumentacije iz opsega Financijskih kriterija primit ćete zasebno cirkularno pismo. </a:t>
            </a:r>
          </a:p>
          <a:p>
            <a:r>
              <a:rPr lang="hr-HR" sz="1600">
                <a:latin typeface="Calibri" panose="020F0502020204030204" pitchFamily="34" charset="0"/>
                <a:ea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hr-HR" sz="2400" b="1">
                <a:latin typeface="Calibri" panose="020F0502020204030204" pitchFamily="34" charset="0"/>
                <a:ea typeface="Calibri" panose="020F0502020204030204" pitchFamily="34" charset="0"/>
                <a:cs typeface="Calibri" panose="020F0502020204030204" pitchFamily="34" charset="0"/>
              </a:rPr>
              <a:t>Učitajte dokumentaciju čim prije!</a:t>
            </a:r>
            <a:r>
              <a:rPr lang="hr-HR">
                <a:latin typeface="Calibri" panose="020F0502020204030204" pitchFamily="34" charset="0"/>
                <a:ea typeface="Calibri" panose="020F0502020204030204" pitchFamily="34" charset="0"/>
                <a:cs typeface="Calibri" panose="020F0502020204030204" pitchFamily="34" charset="0"/>
              </a:rPr>
              <a:t>- kako biste imali dovoljno vremena za eventualne ispravke prije isteka   </a:t>
            </a:r>
          </a:p>
          <a:p>
            <a:pPr lvl="0"/>
            <a:r>
              <a:rPr lang="hr-HR">
                <a:latin typeface="Calibri" panose="020F0502020204030204" pitchFamily="34" charset="0"/>
                <a:ea typeface="Calibri" panose="020F0502020204030204" pitchFamily="34" charset="0"/>
                <a:cs typeface="Calibri" panose="020F0502020204030204" pitchFamily="34" charset="0"/>
              </a:rPr>
              <a:t>                                                                                                                  pristupa mapi vašeg kluba !!</a:t>
            </a:r>
          </a:p>
          <a:p>
            <a:endParaRPr lang="en-GB"/>
          </a:p>
        </p:txBody>
      </p:sp>
      <p:sp>
        <p:nvSpPr>
          <p:cNvPr id="8" name="Title 1">
            <a:extLst>
              <a:ext uri="{FF2B5EF4-FFF2-40B4-BE49-F238E27FC236}">
                <a16:creationId xmlns:a16="http://schemas.microsoft.com/office/drawing/2014/main" id="{CEF19FBE-E5B2-2507-3F10-ED1F51EEBD9E}"/>
              </a:ext>
            </a:extLst>
          </p:cNvPr>
          <p:cNvSpPr txBox="1">
            <a:spLocks/>
          </p:cNvSpPr>
          <p:nvPr/>
        </p:nvSpPr>
        <p:spPr>
          <a:xfrm>
            <a:off x="796401" y="709642"/>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spTree>
    <p:extLst>
      <p:ext uri="{BB962C8B-B14F-4D97-AF65-F5344CB8AC3E}">
        <p14:creationId xmlns:p14="http://schemas.microsoft.com/office/powerpoint/2010/main" val="244425799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D51D6-317E-FD63-4A17-D09148F7F61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07B6564-0B3F-91B9-42CE-62CED8C0D75C}"/>
              </a:ext>
            </a:extLst>
          </p:cNvPr>
          <p:cNvSpPr>
            <a:spLocks noGrp="1"/>
          </p:cNvSpPr>
          <p:nvPr>
            <p:ph type="body" sz="quarter" idx="17"/>
          </p:nvPr>
        </p:nvSpPr>
        <p:spPr>
          <a:xfrm>
            <a:off x="796401" y="1840921"/>
            <a:ext cx="6025023" cy="2949525"/>
          </a:xfrm>
        </p:spPr>
        <p:txBody>
          <a:bodyPr/>
          <a:lstStyle/>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Nemojte prepustiti licenciranje osobi izvan kluba – tzv. </a:t>
            </a:r>
            <a:r>
              <a:rPr lang="hr-HR" sz="1600" b="1">
                <a:latin typeface="Calibri" panose="020F0502020204030204" pitchFamily="34" charset="0"/>
                <a:ea typeface="Calibri" panose="020F0502020204030204" pitchFamily="34" charset="0"/>
                <a:cs typeface="Calibri" panose="020F0502020204030204" pitchFamily="34" charset="0"/>
              </a:rPr>
              <a:t>fantomu </a:t>
            </a:r>
            <a:r>
              <a:rPr lang="hr-HR" sz="1600">
                <a:latin typeface="Calibri" panose="020F0502020204030204" pitchFamily="34" charset="0"/>
                <a:ea typeface="Calibri" panose="020F0502020204030204" pitchFamily="34" charset="0"/>
                <a:cs typeface="Calibri" panose="020F0502020204030204" pitchFamily="34" charset="0"/>
              </a:rPr>
              <a:t>koji radi istu dokumentaciju za druge klubove! </a:t>
            </a:r>
          </a:p>
          <a:p>
            <a:pPr marL="285750" lvl="0" indent="-285750">
              <a:buFont typeface="Arial" panose="020B0604020202020204" pitchFamily="34" charset="0"/>
              <a:buChar char="•"/>
            </a:pPr>
            <a:endParaRPr lang="hr-HR" sz="16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Izradite dokumente koji su samo vaši - umjesto da dostavite nešto što vam je netko izvan kluba pripremio, a što nerijetko identično dostave i drugi klubovi pa Davatelj licence to ne može prihvatiti.</a:t>
            </a:r>
          </a:p>
          <a:p>
            <a:endParaRPr lang="en-GB" sz="1600">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Vi najbolje poznajete svoj klub i kroz licenciranje ćete ga </a:t>
            </a:r>
            <a:r>
              <a:rPr lang="hr-HR" sz="1600" b="1">
                <a:latin typeface="Calibri" panose="020F0502020204030204" pitchFamily="34" charset="0"/>
                <a:ea typeface="Calibri" panose="020F0502020204030204" pitchFamily="34" charset="0"/>
                <a:cs typeface="Calibri" panose="020F0502020204030204" pitchFamily="34" charset="0"/>
              </a:rPr>
              <a:t>upoznati i urediti </a:t>
            </a:r>
            <a:r>
              <a:rPr lang="hr-HR" sz="1600">
                <a:latin typeface="Calibri" panose="020F0502020204030204" pitchFamily="34" charset="0"/>
                <a:ea typeface="Calibri" panose="020F0502020204030204" pitchFamily="34" charset="0"/>
                <a:cs typeface="Calibri" panose="020F0502020204030204" pitchFamily="34" charset="0"/>
              </a:rPr>
              <a:t>još i bolje! </a:t>
            </a:r>
          </a:p>
          <a:p>
            <a:pPr lvl="0"/>
            <a:endParaRPr lang="hr-HR" sz="1600"/>
          </a:p>
        </p:txBody>
      </p:sp>
      <p:sp>
        <p:nvSpPr>
          <p:cNvPr id="8" name="Title 1">
            <a:extLst>
              <a:ext uri="{FF2B5EF4-FFF2-40B4-BE49-F238E27FC236}">
                <a16:creationId xmlns:a16="http://schemas.microsoft.com/office/drawing/2014/main" id="{17FCBC33-064E-4404-4D64-D8E34AD94AFF}"/>
              </a:ext>
            </a:extLst>
          </p:cNvPr>
          <p:cNvSpPr txBox="1">
            <a:spLocks/>
          </p:cNvSpPr>
          <p:nvPr/>
        </p:nvSpPr>
        <p:spPr>
          <a:xfrm>
            <a:off x="796401" y="709642"/>
            <a:ext cx="10599198" cy="470898"/>
          </a:xfrm>
          <a:prstGeom prst="rect">
            <a:avLst/>
          </a:prstGeom>
        </p:spPr>
        <p:txBody>
          <a:bodyPr vert="horz" wrap="square" lIns="0" tIns="45720" rIns="0" bIns="45720" rtlCol="0" anchor="b" anchorCtr="0">
            <a:spAutoFit/>
          </a:bodyPr>
          <a:lstStyle>
            <a:lvl1pPr algn="l" defTabSz="914400" rtl="0" eaLnBrk="1" latinLnBrk="0" hangingPunct="1">
              <a:lnSpc>
                <a:spcPct val="80000"/>
              </a:lnSpc>
              <a:spcBef>
                <a:spcPct val="0"/>
              </a:spcBef>
              <a:buNone/>
              <a:defRPr sz="3000" kern="1200">
                <a:solidFill>
                  <a:schemeClr val="tx2"/>
                </a:solidFill>
                <a:latin typeface="+mj-lt"/>
                <a:ea typeface="+mj-ea"/>
                <a:cs typeface="+mj-cs"/>
              </a:defRPr>
            </a:lvl1pPr>
          </a:lstStyle>
          <a:p>
            <a:r>
              <a:rPr lang="hr-HR" b="1">
                <a:latin typeface="Calibri" panose="020F0502020204030204" pitchFamily="34" charset="0"/>
                <a:ea typeface="Calibri" panose="020F0502020204030204" pitchFamily="34" charset="0"/>
                <a:cs typeface="Calibri" panose="020F0502020204030204" pitchFamily="34" charset="0"/>
              </a:rPr>
              <a:t>PRIPREMA DOKUMENTACIJE - SAVJETI</a:t>
            </a:r>
          </a:p>
        </p:txBody>
      </p:sp>
      <p:pic>
        <p:nvPicPr>
          <p:cNvPr id="2" name="Picture 2" descr="Watch The Shadow | Prime Video">
            <a:extLst>
              <a:ext uri="{FF2B5EF4-FFF2-40B4-BE49-F238E27FC236}">
                <a16:creationId xmlns:a16="http://schemas.microsoft.com/office/drawing/2014/main" id="{69030F77-9D58-8C3B-2925-B19BC22DE4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74490" y="1840920"/>
            <a:ext cx="4237703" cy="2383708"/>
          </a:xfrm>
          <a:prstGeom prst="rect">
            <a:avLst/>
          </a:prstGeom>
          <a:ln>
            <a:noFill/>
          </a:ln>
          <a:effectLst>
            <a:reflection blurRad="6350" stA="50000" endA="300" endPos="55500" dist="1016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8733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45863D-BB3E-9966-72E2-C8CA8E373677}"/>
              </a:ext>
            </a:extLst>
          </p:cNvPr>
          <p:cNvSpPr>
            <a:spLocks noGrp="1"/>
          </p:cNvSpPr>
          <p:nvPr>
            <p:ph type="body" sz="quarter" idx="14"/>
          </p:nvPr>
        </p:nvSpPr>
        <p:spPr>
          <a:xfrm>
            <a:off x="838200" y="1129190"/>
            <a:ext cx="8882849" cy="781235"/>
          </a:xfrm>
        </p:spPr>
        <p:txBody>
          <a:bodyPr/>
          <a:lstStyle/>
          <a:p>
            <a:r>
              <a:rPr lang="hr-HR" sz="2000">
                <a:solidFill>
                  <a:srgbClr val="C00000"/>
                </a:solidFill>
                <a:latin typeface="Calibri" panose="020F0502020204030204" pitchFamily="34" charset="0"/>
                <a:ea typeface="Calibri" panose="020F0502020204030204" pitchFamily="34" charset="0"/>
                <a:cs typeface="Calibri" panose="020F0502020204030204" pitchFamily="34" charset="0"/>
              </a:rPr>
              <a:t>Središnji postupak licenciranja za 2026./27.</a:t>
            </a:r>
          </a:p>
          <a:p>
            <a:endParaRPr lang="hr-HR"/>
          </a:p>
        </p:txBody>
      </p:sp>
      <p:sp>
        <p:nvSpPr>
          <p:cNvPr id="4" name="Text Placeholder 3">
            <a:extLst>
              <a:ext uri="{FF2B5EF4-FFF2-40B4-BE49-F238E27FC236}">
                <a16:creationId xmlns:a16="http://schemas.microsoft.com/office/drawing/2014/main" id="{981C6A65-8BC3-E3B1-BC9D-929C206261DB}"/>
              </a:ext>
            </a:extLst>
          </p:cNvPr>
          <p:cNvSpPr>
            <a:spLocks noGrp="1"/>
          </p:cNvSpPr>
          <p:nvPr>
            <p:ph type="body" sz="quarter" idx="15"/>
          </p:nvPr>
        </p:nvSpPr>
        <p:spPr>
          <a:xfrm>
            <a:off x="770579" y="1940773"/>
            <a:ext cx="11243188" cy="3322961"/>
          </a:xfrm>
        </p:spPr>
        <p:txBody>
          <a:bodyPr/>
          <a:lstStyle/>
          <a:p>
            <a:pPr marL="0" indent="0">
              <a:buNone/>
            </a:pPr>
            <a:r>
              <a:rPr lang="hr-HR" sz="1600" b="1">
                <a:latin typeface="Calibri" panose="020F0502020204030204" pitchFamily="34" charset="0"/>
                <a:ea typeface="Calibri" panose="020F0502020204030204" pitchFamily="34" charset="0"/>
                <a:cs typeface="Calibri" panose="020F0502020204030204" pitchFamily="34" charset="0"/>
              </a:rPr>
              <a:t>31.01.2026.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r-HR" sz="1600" b="1">
                <a:latin typeface="Calibri" panose="020F0502020204030204" pitchFamily="34" charset="0"/>
                <a:ea typeface="Calibri" panose="020F0502020204030204" pitchFamily="34" charset="0"/>
                <a:cs typeface="Calibri" panose="020F0502020204030204" pitchFamily="34" charset="0"/>
              </a:rPr>
              <a:t>dostava Molbe za licencu i propisane dokumentacije </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(osim Financijskih kriterija)</a:t>
            </a:r>
          </a:p>
          <a:p>
            <a:pPr marL="0" indent="0">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veljača/ožujak 	</a:t>
            </a:r>
            <a:r>
              <a:rPr lang="hr-HR" sz="1600" b="1">
                <a:latin typeface="Calibri" panose="020F0502020204030204" pitchFamily="34" charset="0"/>
                <a:ea typeface="Calibri" panose="020F0502020204030204" pitchFamily="34" charset="0"/>
                <a:cs typeface="Calibri" panose="020F0502020204030204" pitchFamily="34" charset="0"/>
              </a:rPr>
              <a:t>pregled infrastrukture (stadioni/tereni za treniranje)</a:t>
            </a:r>
          </a:p>
          <a:p>
            <a:pPr marL="0" indent="0">
              <a:spcBef>
                <a:spcPts val="0"/>
              </a:spcBef>
              <a:buNone/>
            </a:pPr>
            <a:endParaRPr lang="hr-HR" sz="1600" b="1">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01.04.2026. 	</a:t>
            </a:r>
            <a:r>
              <a:rPr lang="hr-HR" sz="1600" b="1">
                <a:latin typeface="Calibri" panose="020F0502020204030204" pitchFamily="34" charset="0"/>
                <a:ea typeface="Calibri" panose="020F0502020204030204" pitchFamily="34" charset="0"/>
                <a:cs typeface="Calibri" panose="020F0502020204030204" pitchFamily="34" charset="0"/>
              </a:rPr>
              <a:t>dostava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financijske</a:t>
            </a:r>
            <a:r>
              <a:rPr lang="hr-HR" sz="1600" b="1">
                <a:latin typeface="Calibri" panose="020F0502020204030204" pitchFamily="34" charset="0"/>
                <a:ea typeface="Calibri" panose="020F0502020204030204" pitchFamily="34" charset="0"/>
                <a:cs typeface="Calibri" panose="020F0502020204030204" pitchFamily="34" charset="0"/>
              </a:rPr>
              <a:t> dokumentacije i informacija (kriteriji F.01, F.02, F.04, F.05, F.06, F.07, F.08 i F.10) </a:t>
            </a:r>
          </a:p>
          <a:p>
            <a:pPr marL="0" indent="0">
              <a:spcBef>
                <a:spcPts val="0"/>
              </a:spcBef>
              <a:buNone/>
            </a:pPr>
            <a:r>
              <a:rPr lang="hr-HR" sz="1600" b="1">
                <a:latin typeface="Calibri" panose="020F0502020204030204" pitchFamily="34" charset="0"/>
                <a:ea typeface="Calibri" panose="020F0502020204030204" pitchFamily="34" charset="0"/>
                <a:cs typeface="Calibri" panose="020F0502020204030204" pitchFamily="34" charset="0"/>
              </a:rPr>
              <a:t>		(za obveze </a:t>
            </a:r>
            <a:r>
              <a:rPr lang="hr-HR" sz="1600" b="1" u="sng">
                <a:solidFill>
                  <a:srgbClr val="FF0000"/>
                </a:solidFill>
                <a:latin typeface="Calibri" panose="020F0502020204030204" pitchFamily="34" charset="0"/>
                <a:ea typeface="Calibri" panose="020F0502020204030204" pitchFamily="34" charset="0"/>
                <a:cs typeface="Calibri" panose="020F0502020204030204" pitchFamily="34" charset="0"/>
              </a:rPr>
              <a:t>dospjele do 28.veljače 2026.</a:t>
            </a:r>
            <a:r>
              <a:rPr lang="hr-HR" sz="1600" b="1">
                <a:latin typeface="Calibri" panose="020F0502020204030204" pitchFamily="34" charset="0"/>
                <a:ea typeface="Calibri" panose="020F0502020204030204" pitchFamily="34" charset="0"/>
                <a:cs typeface="Calibri" panose="020F0502020204030204" pitchFamily="34" charset="0"/>
              </a:rPr>
              <a:t>             dostaviti dokaze o plaćanju i sporazume o odgodi plaćanja </a:t>
            </a:r>
            <a:r>
              <a:rPr lang="hr-HR" sz="1600" b="1">
                <a:solidFill>
                  <a:srgbClr val="070A2D"/>
                </a:solidFill>
                <a:latin typeface="Calibri" panose="020F0502020204030204" pitchFamily="34" charset="0"/>
                <a:ea typeface="Calibri" panose="020F0502020204030204" pitchFamily="34" charset="0"/>
                <a:cs typeface="Calibri" panose="020F0502020204030204" pitchFamily="34" charset="0"/>
              </a:rPr>
              <a:t>do</a:t>
            </a:r>
            <a:endParaRPr lang="en-GB" sz="1600" b="1">
              <a:solidFill>
                <a:srgbClr val="070A2D"/>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GB" sz="1600" b="1">
                <a:solidFill>
                  <a:srgbClr val="070A2D"/>
                </a:solidFill>
                <a:latin typeface="Calibri" panose="020F0502020204030204" pitchFamily="34" charset="0"/>
                <a:ea typeface="Calibri" panose="020F0502020204030204" pitchFamily="34" charset="0"/>
                <a:cs typeface="Calibri" panose="020F0502020204030204" pitchFamily="34" charset="0"/>
              </a:rPr>
              <a:t>                                   </a:t>
            </a:r>
            <a:r>
              <a:rPr lang="hr-HR" sz="1600" b="1">
                <a:solidFill>
                  <a:srgbClr val="070A2D"/>
                </a:solidFill>
                <a:latin typeface="Calibri" panose="020F0502020204030204" pitchFamily="34" charset="0"/>
                <a:ea typeface="Calibri" panose="020F0502020204030204" pitchFamily="34" charset="0"/>
                <a:cs typeface="Calibri" panose="020F0502020204030204" pitchFamily="34" charset="0"/>
              </a:rPr>
              <a:t>     </a:t>
            </a:r>
            <a:r>
              <a:rPr lang="hr-HR" sz="1600" b="1" u="sng">
                <a:solidFill>
                  <a:srgbClr val="FF0000"/>
                </a:solidFill>
                <a:latin typeface="Calibri" panose="020F0502020204030204" pitchFamily="34" charset="0"/>
                <a:ea typeface="Calibri" panose="020F0502020204030204" pitchFamily="34" charset="0"/>
                <a:cs typeface="Calibri" panose="020F0502020204030204" pitchFamily="34" charset="0"/>
              </a:rPr>
              <a:t>31.03.2026.</a:t>
            </a:r>
            <a:r>
              <a:rPr lang="hr-HR" sz="1600" b="1" u="sng">
                <a:latin typeface="Calibri" panose="020F0502020204030204" pitchFamily="34" charset="0"/>
                <a:ea typeface="Calibri" panose="020F0502020204030204" pitchFamily="34" charset="0"/>
                <a:cs typeface="Calibri" panose="020F0502020204030204" pitchFamily="34" charset="0"/>
              </a:rPr>
              <a:t>)</a:t>
            </a:r>
            <a:r>
              <a:rPr lang="hr-HR" sz="1600" b="1" u="sng">
                <a:solidFill>
                  <a:srgbClr val="FF0000"/>
                </a:solidFill>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buNone/>
            </a:pPr>
            <a:endParaRPr lang="hr-HR" sz="1600"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17.04.2026.</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	pisana očitovanja uprave – F.09 (</a:t>
            </a:r>
            <a:r>
              <a:rPr lang="hr-HR" sz="1600" b="1">
                <a:latin typeface="Calibri" panose="020F0502020204030204" pitchFamily="34" charset="0"/>
                <a:ea typeface="Calibri" panose="020F0502020204030204" pitchFamily="34" charset="0"/>
                <a:cs typeface="Calibri" panose="020F0502020204030204" pitchFamily="34" charset="0"/>
              </a:rPr>
              <a:t>tražitelji licence za UEFA-ina ženska klupska natjecanja</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hr-HR" sz="1600" b="1" u="sng">
                <a:solidFill>
                  <a:schemeClr val="tx1"/>
                </a:solidFill>
                <a:latin typeface="Calibri" panose="020F0502020204030204" pitchFamily="34" charset="0"/>
                <a:ea typeface="Calibri" panose="020F0502020204030204" pitchFamily="34" charset="0"/>
                <a:cs typeface="Calibri" panose="020F0502020204030204" pitchFamily="34" charset="0"/>
              </a:rPr>
              <a:t>s procjenom     </a:t>
            </a:r>
          </a:p>
          <a:p>
            <a:pPr marL="0" indent="0">
              <a:spcBef>
                <a:spcPts val="0"/>
              </a:spcBef>
              <a:buNone/>
            </a:pPr>
            <a:r>
              <a:rPr lang="hr-HR" sz="1600" b="1">
                <a:latin typeface="Calibri" panose="020F0502020204030204" pitchFamily="34" charset="0"/>
                <a:ea typeface="Calibri" panose="020F0502020204030204" pitchFamily="34" charset="0"/>
                <a:cs typeface="Calibri" panose="020F0502020204030204" pitchFamily="34" charset="0"/>
              </a:rPr>
              <a:t>                                        </a:t>
            </a:r>
            <a:r>
              <a:rPr lang="hr-HR" sz="1600" b="1" u="sng">
                <a:solidFill>
                  <a:schemeClr val="tx1"/>
                </a:solidFill>
                <a:latin typeface="Calibri" panose="020F0502020204030204" pitchFamily="34" charset="0"/>
                <a:ea typeface="Calibri" panose="020F0502020204030204" pitchFamily="34" charset="0"/>
                <a:cs typeface="Calibri" panose="020F0502020204030204" pitchFamily="34" charset="0"/>
              </a:rPr>
              <a:t>revizora</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hr-HR" sz="1600" b="1">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hr-HR" sz="1600"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21.04.2026.</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	krajnji rok za dostavu dokumentacije prije odluke o molbi (prvi stupanj) –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poveznica za učitavanje 			                    dokumentacije će se deaktivirati !!!</a:t>
            </a:r>
          </a:p>
          <a:p>
            <a:pPr marL="0" indent="0">
              <a:spcBef>
                <a:spcPts val="0"/>
              </a:spcBef>
              <a:buNone/>
            </a:pPr>
            <a:endParaRPr lang="hr-HR" sz="1600"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hr-HR" sz="1600" b="1">
              <a:solidFill>
                <a:schemeClr val="tx1"/>
              </a:solidFill>
              <a:highlight>
                <a:srgbClr val="FFFF00"/>
              </a:highlight>
            </a:endParaRPr>
          </a:p>
        </p:txBody>
      </p:sp>
      <p:sp>
        <p:nvSpPr>
          <p:cNvPr id="7" name="Text Placeholder 6">
            <a:extLst>
              <a:ext uri="{FF2B5EF4-FFF2-40B4-BE49-F238E27FC236}">
                <a16:creationId xmlns:a16="http://schemas.microsoft.com/office/drawing/2014/main" id="{9E4D3912-7C70-2B12-0D5E-41A3F0D4F6FC}"/>
              </a:ext>
            </a:extLst>
          </p:cNvPr>
          <p:cNvSpPr>
            <a:spLocks noGrp="1"/>
          </p:cNvSpPr>
          <p:nvPr>
            <p:ph type="body" sz="quarter" idx="19"/>
          </p:nvPr>
        </p:nvSpPr>
        <p:spPr>
          <a:xfrm>
            <a:off x="838200" y="658292"/>
            <a:ext cx="448056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ROKOVI</a:t>
            </a:r>
          </a:p>
        </p:txBody>
      </p:sp>
      <p:pic>
        <p:nvPicPr>
          <p:cNvPr id="1026" name="Picture 2" descr="The Sanctity of Deadlines | Breakthrough Marketing Secrets">
            <a:extLst>
              <a:ext uri="{FF2B5EF4-FFF2-40B4-BE49-F238E27FC236}">
                <a16:creationId xmlns:a16="http://schemas.microsoft.com/office/drawing/2014/main" id="{A588D608-386F-2F3C-8D9E-066B46744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141" y="182454"/>
            <a:ext cx="2199332" cy="1832777"/>
          </a:xfrm>
          <a:prstGeom prst="rect">
            <a:avLst/>
          </a:prstGeom>
          <a:noFill/>
          <a:extLst>
            <a:ext uri="{909E8E84-426E-40DD-AFC4-6F175D3DCCD1}">
              <a14:hiddenFill xmlns:a14="http://schemas.microsoft.com/office/drawing/2010/main">
                <a:solidFill>
                  <a:srgbClr val="FFFFFF"/>
                </a:solidFill>
              </a14:hiddenFill>
            </a:ext>
          </a:extLst>
        </p:spPr>
      </p:pic>
      <p:sp>
        <p:nvSpPr>
          <p:cNvPr id="2" name="Strelica: desno 1">
            <a:extLst>
              <a:ext uri="{FF2B5EF4-FFF2-40B4-BE49-F238E27FC236}">
                <a16:creationId xmlns:a16="http://schemas.microsoft.com/office/drawing/2014/main" id="{7547A2C4-9647-4DD7-0593-482E008BB790}"/>
              </a:ext>
            </a:extLst>
          </p:cNvPr>
          <p:cNvSpPr/>
          <p:nvPr/>
        </p:nvSpPr>
        <p:spPr>
          <a:xfrm>
            <a:off x="6012425" y="3008404"/>
            <a:ext cx="439947" cy="2239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solidFill>
                <a:srgbClr val="FF0000"/>
              </a:solidFill>
            </a:endParaRPr>
          </a:p>
        </p:txBody>
      </p:sp>
      <p:pic>
        <p:nvPicPr>
          <p:cNvPr id="6" name="Grafika 9" descr="Exclamation mark with solid fill">
            <a:extLst>
              <a:ext uri="{FF2B5EF4-FFF2-40B4-BE49-F238E27FC236}">
                <a16:creationId xmlns:a16="http://schemas.microsoft.com/office/drawing/2014/main" id="{3597B637-3BF8-1191-D477-4ABEDCAD2F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225" y="4153381"/>
            <a:ext cx="434975" cy="400331"/>
          </a:xfrm>
          <a:prstGeom prst="rect">
            <a:avLst/>
          </a:prstGeom>
        </p:spPr>
      </p:pic>
    </p:spTree>
    <p:extLst>
      <p:ext uri="{BB962C8B-B14F-4D97-AF65-F5344CB8AC3E}">
        <p14:creationId xmlns:p14="http://schemas.microsoft.com/office/powerpoint/2010/main" val="29950147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45863D-BB3E-9966-72E2-C8CA8E373677}"/>
              </a:ext>
            </a:extLst>
          </p:cNvPr>
          <p:cNvSpPr>
            <a:spLocks noGrp="1"/>
          </p:cNvSpPr>
          <p:nvPr>
            <p:ph type="body" sz="quarter" idx="14"/>
          </p:nvPr>
        </p:nvSpPr>
        <p:spPr>
          <a:xfrm>
            <a:off x="838199" y="1158766"/>
            <a:ext cx="8882849" cy="381740"/>
          </a:xfrm>
        </p:spPr>
        <p:txBody>
          <a:bodyPr/>
          <a:lstStyle/>
          <a:p>
            <a:r>
              <a:rPr lang="hr-HR" sz="2000">
                <a:solidFill>
                  <a:srgbClr val="C00000"/>
                </a:solidFill>
                <a:latin typeface="Calibri" panose="020F0502020204030204" pitchFamily="34" charset="0"/>
                <a:ea typeface="Calibri" panose="020F0502020204030204" pitchFamily="34" charset="0"/>
                <a:cs typeface="Calibri" panose="020F0502020204030204" pitchFamily="34" charset="0"/>
              </a:rPr>
              <a:t>Središnji postupak licenciranja za 2026./27.</a:t>
            </a:r>
          </a:p>
          <a:p>
            <a:endParaRPr lang="hr-HR"/>
          </a:p>
        </p:txBody>
      </p:sp>
      <p:sp>
        <p:nvSpPr>
          <p:cNvPr id="4" name="Text Placeholder 3">
            <a:extLst>
              <a:ext uri="{FF2B5EF4-FFF2-40B4-BE49-F238E27FC236}">
                <a16:creationId xmlns:a16="http://schemas.microsoft.com/office/drawing/2014/main" id="{981C6A65-8BC3-E3B1-BC9D-929C206261DB}"/>
              </a:ext>
            </a:extLst>
          </p:cNvPr>
          <p:cNvSpPr>
            <a:spLocks noGrp="1"/>
          </p:cNvSpPr>
          <p:nvPr>
            <p:ph type="body" sz="quarter" idx="15"/>
          </p:nvPr>
        </p:nvSpPr>
        <p:spPr>
          <a:xfrm>
            <a:off x="838199" y="2237675"/>
            <a:ext cx="6627726" cy="2534027"/>
          </a:xfrm>
        </p:spPr>
        <p:txBody>
          <a:bodyPr/>
          <a:lstStyle/>
          <a:p>
            <a:pPr marL="0" indent="0">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27.04.2026.</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	odluke o licencama (1. stupanj)</a:t>
            </a:r>
          </a:p>
          <a:p>
            <a:pPr marL="0" indent="0">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11.05.2026.	</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rok za žalbu na odluku Komisije za licenciranje </a:t>
            </a:r>
          </a:p>
          <a:p>
            <a:pPr marL="0" indent="0">
              <a:buNone/>
            </a:pP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27.05.2026.</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	odluke o žalbama (2. stupanj) </a:t>
            </a:r>
          </a:p>
          <a:p>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29.05.2026.</a:t>
            </a:r>
            <a:r>
              <a:rPr lang="hr-HR" sz="1600" b="1">
                <a:latin typeface="Calibri" panose="020F0502020204030204" pitchFamily="34" charset="0"/>
                <a:ea typeface="Calibri" panose="020F0502020204030204" pitchFamily="34" charset="0"/>
                <a:cs typeface="Calibri" panose="020F0502020204030204" pitchFamily="34" charset="0"/>
              </a:rPr>
              <a:t> 	dostava odluka tražiteljima/primateljima</a:t>
            </a:r>
          </a:p>
          <a:p>
            <a:r>
              <a:rPr lang="hr-HR" sz="1600" b="1">
                <a:latin typeface="Calibri" panose="020F0502020204030204" pitchFamily="34" charset="0"/>
                <a:ea typeface="Calibri" panose="020F0502020204030204" pitchFamily="34" charset="0"/>
                <a:cs typeface="Calibri" panose="020F0502020204030204" pitchFamily="34" charset="0"/>
              </a:rPr>
              <a:t>                                        licence, </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UEFA-i i Izvršnom odboru </a:t>
            </a:r>
            <a:r>
              <a:rPr lang="en-GB" sz="1600" b="1">
                <a:solidFill>
                  <a:schemeClr val="tx1"/>
                </a:solidFill>
                <a:latin typeface="Calibri" panose="020F0502020204030204" pitchFamily="34" charset="0"/>
                <a:ea typeface="Calibri" panose="020F0502020204030204" pitchFamily="34" charset="0"/>
                <a:cs typeface="Calibri" panose="020F0502020204030204" pitchFamily="34" charset="0"/>
              </a:rPr>
              <a:t>H</a:t>
            </a:r>
            <a:r>
              <a:rPr lang="hr-HR" sz="1600" b="1">
                <a:solidFill>
                  <a:schemeClr val="tx1"/>
                </a:solidFill>
                <a:latin typeface="Calibri" panose="020F0502020204030204" pitchFamily="34" charset="0"/>
                <a:ea typeface="Calibri" panose="020F0502020204030204" pitchFamily="34" charset="0"/>
                <a:cs typeface="Calibri" panose="020F0502020204030204" pitchFamily="34" charset="0"/>
              </a:rPr>
              <a:t>NS-a </a:t>
            </a:r>
            <a:r>
              <a:rPr lang="hr-HR" sz="160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hr-HR" sz="1600"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hr-HR" sz="1800">
                <a:solidFill>
                  <a:schemeClr val="tx1"/>
                </a:solidFill>
              </a:rPr>
              <a:t>		</a:t>
            </a:r>
            <a:endParaRPr lang="hr-HR" sz="1800" b="1">
              <a:solidFill>
                <a:srgbClr val="FF0000"/>
              </a:solidFill>
            </a:endParaRPr>
          </a:p>
        </p:txBody>
      </p:sp>
      <p:sp>
        <p:nvSpPr>
          <p:cNvPr id="7" name="Text Placeholder 6">
            <a:extLst>
              <a:ext uri="{FF2B5EF4-FFF2-40B4-BE49-F238E27FC236}">
                <a16:creationId xmlns:a16="http://schemas.microsoft.com/office/drawing/2014/main" id="{9E4D3912-7C70-2B12-0D5E-41A3F0D4F6FC}"/>
              </a:ext>
            </a:extLst>
          </p:cNvPr>
          <p:cNvSpPr>
            <a:spLocks noGrp="1"/>
          </p:cNvSpPr>
          <p:nvPr>
            <p:ph type="body" sz="quarter" idx="19"/>
          </p:nvPr>
        </p:nvSpPr>
        <p:spPr>
          <a:xfrm>
            <a:off x="838199" y="687868"/>
            <a:ext cx="448056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ODLUKE</a:t>
            </a:r>
            <a:endParaRPr lang="hr-HR" sz="1600" b="1">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he Sanctity of Deadlines | Breakthrough Marketing Secrets">
            <a:extLst>
              <a:ext uri="{FF2B5EF4-FFF2-40B4-BE49-F238E27FC236}">
                <a16:creationId xmlns:a16="http://schemas.microsoft.com/office/drawing/2014/main" id="{A588D608-386F-2F3C-8D9E-066B46744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467" y="182453"/>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udge holding a wooden gavel">
            <a:extLst>
              <a:ext uri="{FF2B5EF4-FFF2-40B4-BE49-F238E27FC236}">
                <a16:creationId xmlns:a16="http://schemas.microsoft.com/office/drawing/2014/main" id="{1730B2B6-D4EA-15CE-D93A-336C679FA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489" y="2605976"/>
            <a:ext cx="3757312" cy="2780783"/>
          </a:xfrm>
          <a:prstGeom prst="rect">
            <a:avLst/>
          </a:prstGeom>
        </p:spPr>
      </p:pic>
    </p:spTree>
    <p:extLst>
      <p:ext uri="{BB962C8B-B14F-4D97-AF65-F5344CB8AC3E}">
        <p14:creationId xmlns:p14="http://schemas.microsoft.com/office/powerpoint/2010/main" val="262325170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45863D-BB3E-9966-72E2-C8CA8E373677}"/>
              </a:ext>
            </a:extLst>
          </p:cNvPr>
          <p:cNvSpPr>
            <a:spLocks noGrp="1"/>
          </p:cNvSpPr>
          <p:nvPr>
            <p:ph type="body" sz="quarter" idx="14"/>
          </p:nvPr>
        </p:nvSpPr>
        <p:spPr>
          <a:xfrm>
            <a:off x="838201" y="1143081"/>
            <a:ext cx="5827776" cy="319596"/>
          </a:xfrm>
        </p:spPr>
        <p:txBody>
          <a:bodyPr/>
          <a:lstStyle/>
          <a:p>
            <a:r>
              <a:rPr lang="hr-HR" sz="2000">
                <a:solidFill>
                  <a:srgbClr val="C00000"/>
                </a:solidFill>
                <a:latin typeface="Calibri" panose="020F0502020204030204" pitchFamily="34" charset="0"/>
                <a:ea typeface="Calibri" panose="020F0502020204030204" pitchFamily="34" charset="0"/>
                <a:cs typeface="Calibri" panose="020F0502020204030204" pitchFamily="34" charset="0"/>
              </a:rPr>
              <a:t>Licencirana natjecateljska 2026./27. godina</a:t>
            </a:r>
          </a:p>
          <a:p>
            <a:endParaRPr lang="hr-HR"/>
          </a:p>
        </p:txBody>
      </p:sp>
      <p:sp>
        <p:nvSpPr>
          <p:cNvPr id="7" name="Text Placeholder 6">
            <a:extLst>
              <a:ext uri="{FF2B5EF4-FFF2-40B4-BE49-F238E27FC236}">
                <a16:creationId xmlns:a16="http://schemas.microsoft.com/office/drawing/2014/main" id="{9E4D3912-7C70-2B12-0D5E-41A3F0D4F6FC}"/>
              </a:ext>
            </a:extLst>
          </p:cNvPr>
          <p:cNvSpPr>
            <a:spLocks noGrp="1"/>
          </p:cNvSpPr>
          <p:nvPr>
            <p:ph type="body" sz="quarter" idx="19"/>
          </p:nvPr>
        </p:nvSpPr>
        <p:spPr>
          <a:xfrm>
            <a:off x="838200" y="659106"/>
            <a:ext cx="7133948"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PRIMATELJI LICENCE - OBVEZE</a:t>
            </a:r>
            <a:endParaRPr lang="hr-HR" sz="1600" b="1">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he Sanctity of Deadlines | Breakthrough Marketing Secrets">
            <a:extLst>
              <a:ext uri="{FF2B5EF4-FFF2-40B4-BE49-F238E27FC236}">
                <a16:creationId xmlns:a16="http://schemas.microsoft.com/office/drawing/2014/main" id="{A588D608-386F-2F3C-8D9E-066B46744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054" y="172449"/>
            <a:ext cx="1870436" cy="155869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D0C7990F-46C2-3910-F900-394804D8892F}"/>
              </a:ext>
            </a:extLst>
          </p:cNvPr>
          <p:cNvSpPr txBox="1">
            <a:spLocks/>
          </p:cNvSpPr>
          <p:nvPr/>
        </p:nvSpPr>
        <p:spPr>
          <a:xfrm>
            <a:off x="674704" y="1757779"/>
            <a:ext cx="11248007" cy="42257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hr-HR" sz="1600" b="1">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hr-HR" sz="1600" b="1">
              <a:latin typeface="Calibri" panose="020F0502020204030204" pitchFamily="34" charset="0"/>
              <a:ea typeface="Calibri" panose="020F0502020204030204" pitchFamily="34" charset="0"/>
              <a:cs typeface="Calibri" panose="020F0502020204030204" pitchFamily="34" charset="0"/>
            </a:endParaRPr>
          </a:p>
          <a:p>
            <a:pPr marL="0" indent="0">
              <a:buNone/>
            </a:pPr>
            <a:r>
              <a:rPr lang="hr-HR" sz="1600" b="1">
                <a:latin typeface="Calibri" panose="020F0502020204030204" pitchFamily="34" charset="0"/>
                <a:ea typeface="Calibri" panose="020F0502020204030204" pitchFamily="34" charset="0"/>
                <a:cs typeface="Calibri" panose="020F0502020204030204" pitchFamily="34" charset="0"/>
              </a:rPr>
              <a:t>HNS</a:t>
            </a:r>
            <a:r>
              <a:rPr lang="en-GB" sz="1600" b="1">
                <a:latin typeface="Calibri" panose="020F0502020204030204" pitchFamily="34" charset="0"/>
                <a:ea typeface="Calibri" panose="020F0502020204030204" pitchFamily="34" charset="0"/>
                <a:cs typeface="Calibri" panose="020F0502020204030204" pitchFamily="34" charset="0"/>
              </a:rPr>
              <a:t>-</a:t>
            </a:r>
            <a:r>
              <a:rPr lang="en-GB" sz="1600" b="1" err="1">
                <a:latin typeface="Calibri" panose="020F0502020204030204" pitchFamily="34" charset="0"/>
                <a:ea typeface="Calibri" panose="020F0502020204030204" pitchFamily="34" charset="0"/>
                <a:cs typeface="Calibri" panose="020F0502020204030204" pitchFamily="34" charset="0"/>
              </a:rPr>
              <a:t>ov</a:t>
            </a:r>
            <a:r>
              <a:rPr lang="hr-HR" sz="1600" b="1">
                <a:latin typeface="Calibri" panose="020F0502020204030204" pitchFamily="34" charset="0"/>
                <a:ea typeface="Calibri" panose="020F0502020204030204" pitchFamily="34" charset="0"/>
                <a:cs typeface="Calibri" panose="020F0502020204030204" pitchFamily="34" charset="0"/>
              </a:rPr>
              <a:t> nadzor: Ažurirane buduće financijske informacije F.11 </a:t>
            </a:r>
            <a:r>
              <a:rPr lang="en-GB" sz="1600" b="1">
                <a:latin typeface="Calibri" panose="020F0502020204030204" pitchFamily="34" charset="0"/>
                <a:ea typeface="Calibri" panose="020F0502020204030204" pitchFamily="34" charset="0"/>
                <a:cs typeface="Calibri" panose="020F0502020204030204" pitchFamily="34" charset="0"/>
              </a:rPr>
              <a:t>i </a:t>
            </a:r>
            <a:r>
              <a:rPr lang="hr-HR" sz="1600" b="1">
                <a:latin typeface="Calibri" panose="020F0502020204030204" pitchFamily="34" charset="0"/>
                <a:ea typeface="Calibri" panose="020F0502020204030204" pitchFamily="34" charset="0"/>
                <a:cs typeface="Calibri" panose="020F0502020204030204" pitchFamily="34" charset="0"/>
              </a:rPr>
              <a:t>F.12 (Druga NL) </a:t>
            </a:r>
          </a:p>
          <a:p>
            <a:pPr marL="0" indent="0">
              <a:buNone/>
            </a:pPr>
            <a:r>
              <a:rPr lang="hr-HR" sz="1600" b="1">
                <a:latin typeface="Calibri" panose="020F0502020204030204" pitchFamily="34" charset="0"/>
                <a:ea typeface="Calibri" panose="020F0502020204030204" pitchFamily="34" charset="0"/>
                <a:cs typeface="Calibri" panose="020F0502020204030204" pitchFamily="34" charset="0"/>
              </a:rPr>
              <a:t>						    -  obveza ažurira</a:t>
            </a:r>
            <a:r>
              <a:rPr lang="en-GB" sz="1600" b="1" err="1">
                <a:latin typeface="Calibri" panose="020F0502020204030204" pitchFamily="34" charset="0"/>
                <a:ea typeface="Calibri" panose="020F0502020204030204" pitchFamily="34" charset="0"/>
                <a:cs typeface="Calibri" panose="020F0502020204030204" pitchFamily="34" charset="0"/>
              </a:rPr>
              <a:t>nja</a:t>
            </a:r>
            <a:r>
              <a:rPr lang="en-GB" sz="1600" b="1">
                <a:latin typeface="Calibri" panose="020F0502020204030204" pitchFamily="34" charset="0"/>
                <a:ea typeface="Calibri" panose="020F0502020204030204" pitchFamily="34" charset="0"/>
                <a:cs typeface="Calibri" panose="020F0502020204030204" pitchFamily="34" charset="0"/>
              </a:rPr>
              <a:t> inf</a:t>
            </a:r>
            <a:r>
              <a:rPr lang="hr-HR" sz="1600" b="1">
                <a:latin typeface="Calibri" panose="020F0502020204030204" pitchFamily="34" charset="0"/>
                <a:ea typeface="Calibri" panose="020F0502020204030204" pitchFamily="34" charset="0"/>
                <a:cs typeface="Calibri" panose="020F0502020204030204" pitchFamily="34" charset="0"/>
              </a:rPr>
              <a:t>.</a:t>
            </a:r>
            <a:r>
              <a:rPr lang="en-GB" sz="1600" b="1">
                <a:latin typeface="Calibri" panose="020F0502020204030204" pitchFamily="34" charset="0"/>
                <a:ea typeface="Calibri" panose="020F0502020204030204" pitchFamily="34" charset="0"/>
                <a:cs typeface="Calibri" panose="020F0502020204030204" pitchFamily="34" charset="0"/>
              </a:rPr>
              <a:t> </a:t>
            </a:r>
            <a:r>
              <a:rPr lang="en-GB" sz="1600" b="1" err="1">
                <a:latin typeface="Calibri" panose="020F0502020204030204" pitchFamily="34" charset="0"/>
                <a:ea typeface="Calibri" panose="020F0502020204030204" pitchFamily="34" charset="0"/>
                <a:cs typeface="Calibri" panose="020F0502020204030204" pitchFamily="34" charset="0"/>
              </a:rPr>
              <a:t>iz</a:t>
            </a:r>
            <a:r>
              <a:rPr lang="en-GB" sz="1600" b="1">
                <a:latin typeface="Calibri" panose="020F0502020204030204" pitchFamily="34" charset="0"/>
                <a:ea typeface="Calibri" panose="020F0502020204030204" pitchFamily="34" charset="0"/>
                <a:cs typeface="Calibri" panose="020F0502020204030204" pitchFamily="34" charset="0"/>
              </a:rPr>
              <a:t> </a:t>
            </a:r>
            <a:r>
              <a:rPr lang="en-GB" sz="1600" b="1" err="1">
                <a:latin typeface="Calibri" panose="020F0502020204030204" pitchFamily="34" charset="0"/>
                <a:ea typeface="Calibri" panose="020F0502020204030204" pitchFamily="34" charset="0"/>
                <a:cs typeface="Calibri" panose="020F0502020204030204" pitchFamily="34" charset="0"/>
              </a:rPr>
              <a:t>kriterija</a:t>
            </a:r>
            <a:r>
              <a:rPr lang="hr-HR" sz="1600" b="1">
                <a:latin typeface="Calibri" panose="020F0502020204030204" pitchFamily="34" charset="0"/>
                <a:ea typeface="Calibri" panose="020F0502020204030204" pitchFamily="34" charset="0"/>
                <a:cs typeface="Calibri" panose="020F0502020204030204" pitchFamily="34" charset="0"/>
              </a:rPr>
              <a:t> F.05, F.06, F.07,  F.08, F.10</a:t>
            </a:r>
          </a:p>
          <a:p>
            <a:pPr marL="0" indent="0">
              <a:buFont typeface="Arial" panose="020B0604020202020204" pitchFamily="34" charset="0"/>
              <a:buNone/>
            </a:pPr>
            <a:r>
              <a:rPr lang="hr-HR" sz="1600" b="1">
                <a:latin typeface="Calibri" panose="020F0502020204030204" pitchFamily="34" charset="0"/>
                <a:ea typeface="Calibri" panose="020F0502020204030204" pitchFamily="34" charset="0"/>
                <a:cs typeface="Calibri" panose="020F0502020204030204" pitchFamily="34" charset="0"/>
              </a:rPr>
              <a:t>                                                                                                                            – obveza ažuriranja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bez obzira </a:t>
            </a:r>
            <a:r>
              <a:rPr lang="hr-HR" sz="1600" b="1">
                <a:latin typeface="Calibri" panose="020F0502020204030204" pitchFamily="34" charset="0"/>
                <a:ea typeface="Calibri" panose="020F0502020204030204" pitchFamily="34" charset="0"/>
                <a:cs typeface="Calibri" panose="020F0502020204030204" pitchFamily="34" charset="0"/>
              </a:rPr>
              <a:t>na sportski rezultat</a:t>
            </a:r>
            <a:endParaRPr lang="hr-HR" b="1">
              <a:solidFill>
                <a:srgbClr val="CD0920"/>
              </a:solidFill>
              <a:latin typeface="Calibri" panose="020F0502020204030204" pitchFamily="34" charset="0"/>
              <a:ea typeface="Calibri" panose="020F0502020204030204" pitchFamily="34" charset="0"/>
              <a:cs typeface="Calibri" panose="020F0502020204030204" pitchFamily="34" charset="0"/>
            </a:endParaRPr>
          </a:p>
          <a:p>
            <a:endParaRPr lang="hr-HR" sz="1800" b="1">
              <a:solidFill>
                <a:srgbClr val="CD0920"/>
              </a:solidFill>
              <a:latin typeface="Calibri" panose="020F0502020204030204" pitchFamily="34" charset="0"/>
              <a:ea typeface="Calibri" panose="020F0502020204030204" pitchFamily="34" charset="0"/>
              <a:cs typeface="Calibri" panose="020F0502020204030204" pitchFamily="34" charset="0"/>
            </a:endParaRPr>
          </a:p>
          <a:p>
            <a:r>
              <a:rPr lang="hr-HR" sz="1800" b="1">
                <a:solidFill>
                  <a:srgbClr val="CD092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30.06./15.07.2026.</a:t>
            </a:r>
          </a:p>
          <a:p>
            <a:r>
              <a:rPr lang="hr-HR" sz="1800" b="1">
                <a:solidFill>
                  <a:srgbClr val="CD092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30.09./15.10.2026.</a:t>
            </a:r>
          </a:p>
          <a:p>
            <a:r>
              <a:rPr lang="hr-HR" sz="1800" b="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31.12./15.01.2027</a:t>
            </a:r>
            <a:r>
              <a:rPr lang="hr-HR" sz="1800" b="1">
                <a:solidFill>
                  <a:srgbClr val="C00000"/>
                </a:solidFill>
                <a:latin typeface="Calibri" panose="020F0502020204030204" pitchFamily="34" charset="0"/>
                <a:ea typeface="Calibri" panose="020F0502020204030204" pitchFamily="34" charset="0"/>
                <a:cs typeface="Calibri" panose="020F0502020204030204" pitchFamily="34" charset="0"/>
              </a:rPr>
              <a:t>.</a:t>
            </a:r>
          </a:p>
          <a:p>
            <a:pPr marL="0" indent="0">
              <a:buFont typeface="Arial" panose="020B0604020202020204" pitchFamily="34" charset="0"/>
              <a:buNone/>
            </a:pPr>
            <a:r>
              <a:rPr lang="hr-HR">
                <a:latin typeface="Calibri" panose="020F0502020204030204" pitchFamily="34" charset="0"/>
                <a:ea typeface="Calibri" panose="020F0502020204030204" pitchFamily="34" charset="0"/>
                <a:cs typeface="Calibri" panose="020F0502020204030204" pitchFamily="34" charset="0"/>
              </a:rPr>
              <a:t>	</a:t>
            </a:r>
          </a:p>
          <a:p>
            <a:pPr marL="0" indent="0">
              <a:buFont typeface="Arial" panose="020B0604020202020204" pitchFamily="34" charset="0"/>
              <a:buNone/>
            </a:pPr>
            <a:endParaRPr lang="hr-HR" b="1">
              <a:solidFill>
                <a:srgbClr val="CD0920"/>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hr-HR">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hr-HR" i="1"/>
          </a:p>
        </p:txBody>
      </p:sp>
      <p:sp>
        <p:nvSpPr>
          <p:cNvPr id="8" name="Right Brace 7">
            <a:extLst>
              <a:ext uri="{FF2B5EF4-FFF2-40B4-BE49-F238E27FC236}">
                <a16:creationId xmlns:a16="http://schemas.microsoft.com/office/drawing/2014/main" id="{5DE0AF41-95CF-7D5C-4B96-5F9F2D9B313D}"/>
              </a:ext>
            </a:extLst>
          </p:cNvPr>
          <p:cNvSpPr/>
          <p:nvPr/>
        </p:nvSpPr>
        <p:spPr>
          <a:xfrm>
            <a:off x="3071090" y="3765460"/>
            <a:ext cx="337353" cy="129554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hr-HR"/>
          </a:p>
        </p:txBody>
      </p:sp>
      <p:sp>
        <p:nvSpPr>
          <p:cNvPr id="9" name="TextBox 8">
            <a:extLst>
              <a:ext uri="{FF2B5EF4-FFF2-40B4-BE49-F238E27FC236}">
                <a16:creationId xmlns:a16="http://schemas.microsoft.com/office/drawing/2014/main" id="{6EC6A987-3F2A-B8C5-B984-78E51B751039}"/>
              </a:ext>
            </a:extLst>
          </p:cNvPr>
          <p:cNvSpPr txBox="1"/>
          <p:nvPr/>
        </p:nvSpPr>
        <p:spPr>
          <a:xfrm>
            <a:off x="4139953" y="3553078"/>
            <a:ext cx="7377343" cy="1569660"/>
          </a:xfrm>
          <a:prstGeom prst="rect">
            <a:avLst/>
          </a:prstGeom>
          <a:noFill/>
        </p:spPr>
        <p:txBody>
          <a:bodyPr wrap="square" rtlCol="0">
            <a:spAutoFit/>
          </a:bodyPr>
          <a:lstStyle/>
          <a:p>
            <a:pPr marL="171450" indent="-171450">
              <a:buFontTx/>
              <a:buChar char="-"/>
            </a:pPr>
            <a:r>
              <a:rPr lang="hr-HR" sz="1600" b="1">
                <a:latin typeface="Calibri" panose="020F0502020204030204" pitchFamily="34" charset="0"/>
                <a:ea typeface="Calibri" panose="020F0502020204030204" pitchFamily="34" charset="0"/>
                <a:cs typeface="Calibri" panose="020F0502020204030204" pitchFamily="34" charset="0"/>
              </a:rPr>
              <a:t>Ažurirane buduće financijske informacije – </a:t>
            </a:r>
            <a:r>
              <a:rPr lang="hr-HR" sz="1600" b="1">
                <a:solidFill>
                  <a:srgbClr val="FF0000"/>
                </a:solidFill>
                <a:latin typeface="Calibri" panose="020F0502020204030204" pitchFamily="34" charset="0"/>
                <a:ea typeface="Calibri" panose="020F0502020204030204" pitchFamily="34" charset="0"/>
                <a:cs typeface="Calibri" panose="020F0502020204030204" pitchFamily="34" charset="0"/>
              </a:rPr>
              <a:t>učitavati u mapu F.12 </a:t>
            </a:r>
          </a:p>
          <a:p>
            <a:pPr marL="628650" lvl="1" indent="-1714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ažurirana bilanca, račun dobiti i gubitka i novčani tijek</a:t>
            </a:r>
          </a:p>
          <a:p>
            <a:pPr marL="628650" lvl="1" indent="-1714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obveze prema nogometnim klubovima</a:t>
            </a:r>
          </a:p>
          <a:p>
            <a:pPr marL="628650" lvl="1" indent="-1714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obveze prema zaposlenicima</a:t>
            </a:r>
          </a:p>
          <a:p>
            <a:pPr marL="628650" lvl="1" indent="-1714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obveze prema državi (porezi i doprinosi)</a:t>
            </a:r>
          </a:p>
          <a:p>
            <a:pPr marL="628650" lvl="1" indent="-171450">
              <a:buFont typeface="Arial" panose="020B0604020202020204" pitchFamily="34" charset="0"/>
              <a:buChar char="•"/>
            </a:pPr>
            <a:r>
              <a:rPr lang="hr-HR" sz="1600">
                <a:latin typeface="Calibri" panose="020F0502020204030204" pitchFamily="34" charset="0"/>
                <a:ea typeface="Calibri" panose="020F0502020204030204" pitchFamily="34" charset="0"/>
                <a:cs typeface="Calibri" panose="020F0502020204030204" pitchFamily="34" charset="0"/>
              </a:rPr>
              <a:t>obveze prema UEFA-i i Davatelju licence (HNS)</a:t>
            </a:r>
          </a:p>
        </p:txBody>
      </p:sp>
      <p:sp>
        <p:nvSpPr>
          <p:cNvPr id="5" name="Pravokutnik 4">
            <a:extLst>
              <a:ext uri="{FF2B5EF4-FFF2-40B4-BE49-F238E27FC236}">
                <a16:creationId xmlns:a16="http://schemas.microsoft.com/office/drawing/2014/main" id="{388423F5-3F2F-AC2C-D815-2D0B6E91538F}"/>
              </a:ext>
            </a:extLst>
          </p:cNvPr>
          <p:cNvSpPr/>
          <p:nvPr/>
        </p:nvSpPr>
        <p:spPr>
          <a:xfrm>
            <a:off x="3071090" y="1521438"/>
            <a:ext cx="1334084"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Calibri" panose="020F0502020204030204" pitchFamily="34" charset="0"/>
              </a:rPr>
              <a:t>F.11</a:t>
            </a:r>
          </a:p>
        </p:txBody>
      </p:sp>
      <p:sp>
        <p:nvSpPr>
          <p:cNvPr id="6" name="Pravokutnik 5">
            <a:extLst>
              <a:ext uri="{FF2B5EF4-FFF2-40B4-BE49-F238E27FC236}">
                <a16:creationId xmlns:a16="http://schemas.microsoft.com/office/drawing/2014/main" id="{73A6ADFE-07CC-5E98-A2D7-9004C58E6A76}"/>
              </a:ext>
            </a:extLst>
          </p:cNvPr>
          <p:cNvSpPr/>
          <p:nvPr/>
        </p:nvSpPr>
        <p:spPr>
          <a:xfrm>
            <a:off x="5188644" y="1489258"/>
            <a:ext cx="1334084"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Calibri" panose="020F0502020204030204" pitchFamily="34" charset="0"/>
              </a:rPr>
              <a:t>F.12</a:t>
            </a:r>
          </a:p>
        </p:txBody>
      </p:sp>
    </p:spTree>
    <p:extLst>
      <p:ext uri="{BB962C8B-B14F-4D97-AF65-F5344CB8AC3E}">
        <p14:creationId xmlns:p14="http://schemas.microsoft.com/office/powerpoint/2010/main" val="262268983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9613C-B660-FFE9-9FF6-A2409C744C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1B3F34C-2657-4424-00CC-BD0F98B9DEE3}"/>
              </a:ext>
            </a:extLst>
          </p:cNvPr>
          <p:cNvSpPr>
            <a:spLocks noGrp="1"/>
          </p:cNvSpPr>
          <p:nvPr>
            <p:ph type="body" sz="quarter" idx="14"/>
          </p:nvPr>
        </p:nvSpPr>
        <p:spPr>
          <a:xfrm>
            <a:off x="838200" y="1143081"/>
            <a:ext cx="8882849" cy="319596"/>
          </a:xfrm>
        </p:spPr>
        <p:txBody>
          <a:bodyPr/>
          <a:lstStyle/>
          <a:p>
            <a:r>
              <a:rPr lang="hr-HR" sz="2000">
                <a:solidFill>
                  <a:srgbClr val="FF0000"/>
                </a:solidFill>
                <a:latin typeface="Calibri" panose="020F0502020204030204" pitchFamily="34" charset="0"/>
                <a:ea typeface="Calibri" panose="020F0502020204030204" pitchFamily="34" charset="0"/>
                <a:cs typeface="Calibri" panose="020F0502020204030204" pitchFamily="34" charset="0"/>
              </a:rPr>
              <a:t>Licencirana natjecateljska 2026./27. godina</a:t>
            </a:r>
          </a:p>
          <a:p>
            <a:endParaRPr lang="hr-HR"/>
          </a:p>
        </p:txBody>
      </p:sp>
      <p:sp>
        <p:nvSpPr>
          <p:cNvPr id="7" name="Text Placeholder 6">
            <a:extLst>
              <a:ext uri="{FF2B5EF4-FFF2-40B4-BE49-F238E27FC236}">
                <a16:creationId xmlns:a16="http://schemas.microsoft.com/office/drawing/2014/main" id="{C04673F2-5467-692D-F417-807231467FDE}"/>
              </a:ext>
            </a:extLst>
          </p:cNvPr>
          <p:cNvSpPr>
            <a:spLocks noGrp="1"/>
          </p:cNvSpPr>
          <p:nvPr>
            <p:ph type="body" sz="quarter" idx="19"/>
          </p:nvPr>
        </p:nvSpPr>
        <p:spPr>
          <a:xfrm>
            <a:off x="838200" y="659106"/>
            <a:ext cx="7133948"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PRIMATELJI LICENCE - OBVEZE</a:t>
            </a:r>
            <a:endParaRPr lang="hr-HR" sz="1600" b="1">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he Sanctity of Deadlines | Breakthrough Marketing Secrets">
            <a:extLst>
              <a:ext uri="{FF2B5EF4-FFF2-40B4-BE49-F238E27FC236}">
                <a16:creationId xmlns:a16="http://schemas.microsoft.com/office/drawing/2014/main" id="{D5E8EB58-85FA-28EE-09F9-C3C2BC88F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054" y="172449"/>
            <a:ext cx="1870436" cy="155869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D885CBBC-B5D4-7BCF-98C8-E1D64B3E43CE}"/>
              </a:ext>
            </a:extLst>
          </p:cNvPr>
          <p:cNvSpPr txBox="1">
            <a:spLocks/>
          </p:cNvSpPr>
          <p:nvPr/>
        </p:nvSpPr>
        <p:spPr>
          <a:xfrm>
            <a:off x="638387" y="1720090"/>
            <a:ext cx="11248007" cy="42257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hr-HR" sz="1800" b="1">
              <a:solidFill>
                <a:srgbClr val="CD0920"/>
              </a:solidFill>
            </a:endParaRPr>
          </a:p>
          <a:p>
            <a:pPr marL="0" indent="0" algn="ctr">
              <a:buNone/>
            </a:pPr>
            <a:endParaRPr lang="hr-HR" sz="1800" b="1">
              <a:solidFill>
                <a:schemeClr val="accent1">
                  <a:lumMod val="75000"/>
                  <a:lumOff val="25000"/>
                </a:schemeClr>
              </a:solidFill>
            </a:endParaRPr>
          </a:p>
          <a:p>
            <a:pPr marL="0" indent="0" algn="ctr">
              <a:buNone/>
            </a:pPr>
            <a:r>
              <a:rPr lang="hr-HR" sz="1800" b="1">
                <a:solidFill>
                  <a:srgbClr val="CD0920"/>
                </a:solidFill>
                <a:latin typeface="Calibri" panose="020F0502020204030204" pitchFamily="34" charset="0"/>
                <a:ea typeface="Calibri" panose="020F0502020204030204" pitchFamily="34" charset="0"/>
                <a:cs typeface="Calibri" panose="020F0502020204030204" pitchFamily="34" charset="0"/>
              </a:rPr>
              <a:t>Čl. 17 Pravilnika - </a:t>
            </a:r>
            <a:r>
              <a:rPr lang="hr-HR" sz="1800"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NAKNADNE PROMJENE</a:t>
            </a:r>
          </a:p>
          <a:p>
            <a:pPr marL="0" indent="0">
              <a:buFont typeface="Arial" panose="020B0604020202020204" pitchFamily="34" charset="0"/>
              <a:buNone/>
            </a:pPr>
            <a:r>
              <a:rPr lang="hr-HR"/>
              <a:t>	</a:t>
            </a:r>
          </a:p>
          <a:p>
            <a:pPr marL="0" indent="0">
              <a:buFont typeface="Arial" panose="020B0604020202020204" pitchFamily="34" charset="0"/>
              <a:buNone/>
            </a:pPr>
            <a:r>
              <a:rPr lang="hr-HR" sz="1800" b="1">
                <a:effectLst>
                  <a:outerShdw blurRad="38100" dist="38100" dir="2700000" algn="tl">
                    <a:srgbClr val="000000">
                      <a:alpha val="43137"/>
                    </a:srgbClr>
                  </a:outerShdw>
                </a:effectLst>
              </a:rPr>
              <a:t>	</a:t>
            </a:r>
          </a:p>
          <a:p>
            <a:pPr marL="0" indent="0">
              <a:buFont typeface="Arial" panose="020B0604020202020204" pitchFamily="34" charset="0"/>
              <a:buNone/>
            </a:pPr>
            <a:endParaRPr lang="hr-HR"/>
          </a:p>
          <a:p>
            <a:pPr marL="0" indent="0">
              <a:buFont typeface="Arial" panose="020B0604020202020204" pitchFamily="34" charset="0"/>
              <a:buNone/>
            </a:pPr>
            <a:endParaRPr lang="hr-HR" i="1"/>
          </a:p>
        </p:txBody>
      </p:sp>
      <p:sp>
        <p:nvSpPr>
          <p:cNvPr id="4" name="Strelica: desno 3">
            <a:extLst>
              <a:ext uri="{FF2B5EF4-FFF2-40B4-BE49-F238E27FC236}">
                <a16:creationId xmlns:a16="http://schemas.microsoft.com/office/drawing/2014/main" id="{FCC9559D-5CC1-8F9E-CB89-09182E126831}"/>
              </a:ext>
            </a:extLst>
          </p:cNvPr>
          <p:cNvSpPr/>
          <p:nvPr/>
        </p:nvSpPr>
        <p:spPr>
          <a:xfrm>
            <a:off x="5824409" y="3187469"/>
            <a:ext cx="795528" cy="4830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latin typeface="Calibri" panose="020F0502020204030204" pitchFamily="34" charset="0"/>
              <a:ea typeface="Calibri" panose="020F0502020204030204" pitchFamily="34" charset="0"/>
              <a:cs typeface="Calibri" panose="020F0502020204030204" pitchFamily="34" charset="0"/>
            </a:endParaRPr>
          </a:p>
        </p:txBody>
      </p:sp>
      <p:sp>
        <p:nvSpPr>
          <p:cNvPr id="12" name="TekstniOkvir 11">
            <a:extLst>
              <a:ext uri="{FF2B5EF4-FFF2-40B4-BE49-F238E27FC236}">
                <a16:creationId xmlns:a16="http://schemas.microsoft.com/office/drawing/2014/main" id="{E55E5A76-D679-2116-9D44-FE280330CBF4}"/>
              </a:ext>
            </a:extLst>
          </p:cNvPr>
          <p:cNvSpPr txBox="1"/>
          <p:nvPr/>
        </p:nvSpPr>
        <p:spPr>
          <a:xfrm>
            <a:off x="2123163" y="2962643"/>
            <a:ext cx="3067841" cy="707886"/>
          </a:xfrm>
          <a:prstGeom prst="rect">
            <a:avLst/>
          </a:prstGeom>
          <a:noFill/>
        </p:spPr>
        <p:txBody>
          <a:bodyPr wrap="square" rtlCol="0">
            <a:spAutoFit/>
          </a:bodyPr>
          <a:lstStyle/>
          <a:p>
            <a:pPr marL="0" indent="0">
              <a:buFont typeface="Arial" panose="020B0604020202020204" pitchFamily="34" charset="0"/>
              <a:buNone/>
            </a:pPr>
            <a:r>
              <a:rPr lang="hr-HR" sz="2000" b="1">
                <a:solidFill>
                  <a:srgbClr val="CD0920"/>
                </a:solidFill>
                <a:latin typeface="Calibri" panose="020F0502020204030204" pitchFamily="34" charset="0"/>
                <a:ea typeface="Calibri" panose="020F0502020204030204" pitchFamily="34" charset="0"/>
                <a:cs typeface="Calibri" panose="020F0502020204030204" pitchFamily="34" charset="0"/>
              </a:rPr>
              <a:t>U ROKU OD 10 dana </a:t>
            </a:r>
          </a:p>
          <a:p>
            <a:pPr marL="0" indent="0">
              <a:buFont typeface="Arial" panose="020B0604020202020204" pitchFamily="34" charset="0"/>
              <a:buNone/>
            </a:pPr>
            <a:r>
              <a:rPr lang="hr-HR" sz="2000" b="1">
                <a:solidFill>
                  <a:srgbClr val="CD0920"/>
                </a:solidFill>
                <a:latin typeface="Calibri" panose="020F0502020204030204" pitchFamily="34" charset="0"/>
                <a:ea typeface="Calibri" panose="020F0502020204030204" pitchFamily="34" charset="0"/>
                <a:cs typeface="Calibri" panose="020F0502020204030204" pitchFamily="34" charset="0"/>
              </a:rPr>
              <a:t>od nastale promjene</a:t>
            </a:r>
            <a:endParaRPr lang="hr-HR" sz="2000">
              <a:latin typeface="Calibri" panose="020F0502020204030204" pitchFamily="34" charset="0"/>
              <a:ea typeface="Calibri" panose="020F0502020204030204" pitchFamily="34" charset="0"/>
              <a:cs typeface="Calibri" panose="020F0502020204030204" pitchFamily="34" charset="0"/>
            </a:endParaRPr>
          </a:p>
        </p:txBody>
      </p:sp>
      <p:sp>
        <p:nvSpPr>
          <p:cNvPr id="13" name="TekstniOkvir 12">
            <a:extLst>
              <a:ext uri="{FF2B5EF4-FFF2-40B4-BE49-F238E27FC236}">
                <a16:creationId xmlns:a16="http://schemas.microsoft.com/office/drawing/2014/main" id="{996304C4-2B22-D509-4D60-374059CE2E4C}"/>
              </a:ext>
            </a:extLst>
          </p:cNvPr>
          <p:cNvSpPr txBox="1"/>
          <p:nvPr/>
        </p:nvSpPr>
        <p:spPr>
          <a:xfrm>
            <a:off x="7698931" y="2921167"/>
            <a:ext cx="3854682" cy="1015663"/>
          </a:xfrm>
          <a:prstGeom prst="rect">
            <a:avLst/>
          </a:prstGeom>
          <a:noFill/>
        </p:spPr>
        <p:txBody>
          <a:bodyPr wrap="square" rtlCol="0">
            <a:spAutoFit/>
          </a:bodyPr>
          <a:lstStyle/>
          <a:p>
            <a:r>
              <a:rPr lang="hr-HR" sz="2000" b="1">
                <a:solidFill>
                  <a:srgbClr val="CD0920"/>
                </a:solidFill>
                <a:latin typeface="Calibri" panose="020F0502020204030204" pitchFamily="34" charset="0"/>
                <a:ea typeface="Calibri" panose="020F0502020204030204" pitchFamily="34" charset="0"/>
                <a:cs typeface="Calibri" panose="020F0502020204030204" pitchFamily="34" charset="0"/>
              </a:rPr>
              <a:t>Obveza izvještavanja o naknadnim događajima </a:t>
            </a:r>
          </a:p>
          <a:p>
            <a:r>
              <a:rPr lang="hr-HR" sz="2000" b="1">
                <a:solidFill>
                  <a:srgbClr val="CD0920"/>
                </a:solidFill>
              </a:rPr>
              <a:t> </a:t>
            </a:r>
            <a:endParaRPr lang="hr-HR" sz="2000"/>
          </a:p>
        </p:txBody>
      </p:sp>
      <p:sp>
        <p:nvSpPr>
          <p:cNvPr id="17" name="Pravokutnik 16">
            <a:extLst>
              <a:ext uri="{FF2B5EF4-FFF2-40B4-BE49-F238E27FC236}">
                <a16:creationId xmlns:a16="http://schemas.microsoft.com/office/drawing/2014/main" id="{972EE8C1-00B0-ED4E-8903-CD3EC48B6E44}"/>
              </a:ext>
            </a:extLst>
          </p:cNvPr>
          <p:cNvSpPr/>
          <p:nvPr/>
        </p:nvSpPr>
        <p:spPr>
          <a:xfrm>
            <a:off x="1850047" y="3847318"/>
            <a:ext cx="1496179"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Calibri" panose="020F0502020204030204" pitchFamily="34" charset="0"/>
              </a:rPr>
              <a:t>A.22</a:t>
            </a:r>
          </a:p>
        </p:txBody>
      </p:sp>
      <p:sp>
        <p:nvSpPr>
          <p:cNvPr id="5" name="Pravokutnik 16">
            <a:extLst>
              <a:ext uri="{FF2B5EF4-FFF2-40B4-BE49-F238E27FC236}">
                <a16:creationId xmlns:a16="http://schemas.microsoft.com/office/drawing/2014/main" id="{A1138BA2-EF93-6152-B711-D094B8733937}"/>
              </a:ext>
            </a:extLst>
          </p:cNvPr>
          <p:cNvSpPr/>
          <p:nvPr/>
        </p:nvSpPr>
        <p:spPr>
          <a:xfrm>
            <a:off x="6906413" y="3832975"/>
            <a:ext cx="1334084"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Calibri" panose="020F0502020204030204" pitchFamily="34" charset="0"/>
              </a:rPr>
              <a:t>F.11</a:t>
            </a:r>
          </a:p>
        </p:txBody>
      </p:sp>
      <p:sp>
        <p:nvSpPr>
          <p:cNvPr id="6" name="Pravokutnik 16">
            <a:extLst>
              <a:ext uri="{FF2B5EF4-FFF2-40B4-BE49-F238E27FC236}">
                <a16:creationId xmlns:a16="http://schemas.microsoft.com/office/drawing/2014/main" id="{3FD64713-3DF4-3B47-5ED6-605DAB183648}"/>
              </a:ext>
            </a:extLst>
          </p:cNvPr>
          <p:cNvSpPr/>
          <p:nvPr/>
        </p:nvSpPr>
        <p:spPr>
          <a:xfrm>
            <a:off x="9227407" y="3832975"/>
            <a:ext cx="1334083"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Calibri" panose="020F0502020204030204" pitchFamily="34" charset="0"/>
              </a:rPr>
              <a:t>F.12</a:t>
            </a:r>
          </a:p>
        </p:txBody>
      </p:sp>
      <p:sp>
        <p:nvSpPr>
          <p:cNvPr id="8" name="Pravokutnik 16">
            <a:extLst>
              <a:ext uri="{FF2B5EF4-FFF2-40B4-BE49-F238E27FC236}">
                <a16:creationId xmlns:a16="http://schemas.microsoft.com/office/drawing/2014/main" id="{8DB95B34-956C-79BB-44D5-59D76E8A294C}"/>
              </a:ext>
            </a:extLst>
          </p:cNvPr>
          <p:cNvSpPr/>
          <p:nvPr/>
        </p:nvSpPr>
        <p:spPr>
          <a:xfrm>
            <a:off x="4369183" y="3835177"/>
            <a:ext cx="1363387" cy="923330"/>
          </a:xfrm>
          <a:prstGeom prst="rect">
            <a:avLst/>
          </a:prstGeom>
          <a:noFill/>
        </p:spPr>
        <p:txBody>
          <a:bodyPr wrap="none" lIns="91440" tIns="45720" rIns="91440" bIns="45720">
            <a:spAutoFit/>
          </a:bodyPr>
          <a:lstStyle/>
          <a:p>
            <a:pPr algn="ctr"/>
            <a:r>
              <a:rPr lang="hr-HR"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Calibri" panose="020F0502020204030204" pitchFamily="34" charset="0"/>
              </a:rPr>
              <a:t>P.02</a:t>
            </a:r>
          </a:p>
        </p:txBody>
      </p:sp>
    </p:spTree>
    <p:extLst>
      <p:ext uri="{BB962C8B-B14F-4D97-AF65-F5344CB8AC3E}">
        <p14:creationId xmlns:p14="http://schemas.microsoft.com/office/powerpoint/2010/main" val="248796629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B19E8-E6B4-FDEC-896E-C10981FF7990}"/>
              </a:ext>
            </a:extLst>
          </p:cNvPr>
          <p:cNvSpPr>
            <a:spLocks noGrp="1"/>
          </p:cNvSpPr>
          <p:nvPr>
            <p:ph type="body" sz="quarter" idx="19"/>
          </p:nvPr>
        </p:nvSpPr>
        <p:spPr>
          <a:xfrm>
            <a:off x="842547" y="614554"/>
            <a:ext cx="4480560"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KOMUNIKACIJA</a:t>
            </a:r>
          </a:p>
        </p:txBody>
      </p:sp>
      <p:sp>
        <p:nvSpPr>
          <p:cNvPr id="9" name="TextBox 8">
            <a:extLst>
              <a:ext uri="{FF2B5EF4-FFF2-40B4-BE49-F238E27FC236}">
                <a16:creationId xmlns:a16="http://schemas.microsoft.com/office/drawing/2014/main" id="{17779611-6938-1855-77A3-96F90E78B834}"/>
              </a:ext>
            </a:extLst>
          </p:cNvPr>
          <p:cNvSpPr txBox="1"/>
          <p:nvPr/>
        </p:nvSpPr>
        <p:spPr>
          <a:xfrm>
            <a:off x="842547" y="1449138"/>
            <a:ext cx="6231776" cy="2400657"/>
          </a:xfrm>
          <a:prstGeom prst="rect">
            <a:avLst/>
          </a:prstGeom>
          <a:noFill/>
        </p:spPr>
        <p:txBody>
          <a:bodyPr wrap="square">
            <a:spAutoFit/>
          </a:bodyPr>
          <a:lstStyle/>
          <a:p>
            <a:pPr marL="0" indent="0">
              <a:buNone/>
            </a:pPr>
            <a:r>
              <a:rPr lang="hr-HR" sz="1800">
                <a:latin typeface="Calibri" panose="020F0502020204030204" pitchFamily="34" charset="0"/>
                <a:ea typeface="Calibri" panose="020F0502020204030204" pitchFamily="34" charset="0"/>
                <a:cs typeface="Calibri" panose="020F0502020204030204" pitchFamily="34" charset="0"/>
              </a:rPr>
              <a:t>Molimo da sve upite u svezi Pravilnika o licenciranju i financijskoj održivosti klubova HNS i njegove primjene te sustava licenciranja općenito, šaljete </a:t>
            </a:r>
            <a:r>
              <a:rPr lang="hr-HR" sz="1800" b="1">
                <a:latin typeface="Calibri" panose="020F0502020204030204" pitchFamily="34" charset="0"/>
                <a:ea typeface="Calibri" panose="020F0502020204030204" pitchFamily="34" charset="0"/>
                <a:cs typeface="Calibri" panose="020F0502020204030204" pitchFamily="34" charset="0"/>
              </a:rPr>
              <a:t>isključivo e-poštom na </a:t>
            </a:r>
            <a:r>
              <a:rPr lang="hr-HR" sz="1800">
                <a:latin typeface="Calibri" panose="020F0502020204030204" pitchFamily="34" charset="0"/>
                <a:ea typeface="Calibri" panose="020F0502020204030204" pitchFamily="34" charset="0"/>
                <a:cs typeface="Calibri" panose="020F0502020204030204" pitchFamily="34" charset="0"/>
              </a:rPr>
              <a:t>adresu:</a:t>
            </a:r>
          </a:p>
          <a:p>
            <a:pPr marL="0" indent="0">
              <a:buNone/>
            </a:pPr>
            <a:endParaRPr lang="hr-HR">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hr-HR" sz="180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hr-HR" sz="2400" b="1" err="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licenciranje@hns.family</a:t>
            </a:r>
            <a:endParaRPr lang="hr-HR" sz="2400" b="1">
              <a:solidFill>
                <a:schemeClr val="accent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hr-HR" sz="1800" b="1">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GB"/>
          </a:p>
        </p:txBody>
      </p:sp>
      <p:grpSp>
        <p:nvGrpSpPr>
          <p:cNvPr id="10" name="Group 9">
            <a:extLst>
              <a:ext uri="{FF2B5EF4-FFF2-40B4-BE49-F238E27FC236}">
                <a16:creationId xmlns:a16="http://schemas.microsoft.com/office/drawing/2014/main" id="{95D7890E-104B-1D84-CE1E-9EEE123AA9FE}"/>
              </a:ext>
            </a:extLst>
          </p:cNvPr>
          <p:cNvGrpSpPr/>
          <p:nvPr/>
        </p:nvGrpSpPr>
        <p:grpSpPr>
          <a:xfrm>
            <a:off x="7569199" y="997467"/>
            <a:ext cx="4011679" cy="4021573"/>
            <a:chOff x="6000786" y="492805"/>
            <a:chExt cx="5607806" cy="5691818"/>
          </a:xfrm>
        </p:grpSpPr>
        <p:pic>
          <p:nvPicPr>
            <p:cNvPr id="11" name="Graphic 10">
              <a:extLst>
                <a:ext uri="{FF2B5EF4-FFF2-40B4-BE49-F238E27FC236}">
                  <a16:creationId xmlns:a16="http://schemas.microsoft.com/office/drawing/2014/main" id="{D74B170C-FF41-DE1A-9643-0CA0E9CF23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0786" y="492805"/>
              <a:ext cx="5607806" cy="5691818"/>
            </a:xfrm>
            <a:prstGeom prst="rect">
              <a:avLst/>
            </a:prstGeom>
          </p:spPr>
        </p:pic>
        <p:pic>
          <p:nvPicPr>
            <p:cNvPr id="12" name="Graphic 11">
              <a:extLst>
                <a:ext uri="{FF2B5EF4-FFF2-40B4-BE49-F238E27FC236}">
                  <a16:creationId xmlns:a16="http://schemas.microsoft.com/office/drawing/2014/main" id="{0AF76E45-E333-201D-DC34-9436B47336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1306" y="986842"/>
              <a:ext cx="200025" cy="285750"/>
            </a:xfrm>
            <a:prstGeom prst="rect">
              <a:avLst/>
            </a:prstGeom>
          </p:spPr>
        </p:pic>
        <p:pic>
          <p:nvPicPr>
            <p:cNvPr id="13" name="Graphic 12">
              <a:extLst>
                <a:ext uri="{FF2B5EF4-FFF2-40B4-BE49-F238E27FC236}">
                  <a16:creationId xmlns:a16="http://schemas.microsoft.com/office/drawing/2014/main" id="{8538857B-31BB-DD71-455B-AC3694F658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3002" y="2555125"/>
              <a:ext cx="285750" cy="200025"/>
            </a:xfrm>
            <a:prstGeom prst="rect">
              <a:avLst/>
            </a:prstGeom>
          </p:spPr>
        </p:pic>
        <p:pic>
          <p:nvPicPr>
            <p:cNvPr id="14" name="Graphic 13">
              <a:extLst>
                <a:ext uri="{FF2B5EF4-FFF2-40B4-BE49-F238E27FC236}">
                  <a16:creationId xmlns:a16="http://schemas.microsoft.com/office/drawing/2014/main" id="{4FEE397F-A18B-DF9A-1BCE-45E0A3DFA8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23934" y="2512262"/>
              <a:ext cx="285750" cy="285750"/>
            </a:xfrm>
            <a:prstGeom prst="rect">
              <a:avLst/>
            </a:prstGeom>
          </p:spPr>
        </p:pic>
        <p:pic>
          <p:nvPicPr>
            <p:cNvPr id="15" name="Graphic 14">
              <a:extLst>
                <a:ext uri="{FF2B5EF4-FFF2-40B4-BE49-F238E27FC236}">
                  <a16:creationId xmlns:a16="http://schemas.microsoft.com/office/drawing/2014/main" id="{5940600C-3931-510F-4F41-396BB2C6E0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8443" y="2540837"/>
              <a:ext cx="285750" cy="228600"/>
            </a:xfrm>
            <a:prstGeom prst="rect">
              <a:avLst/>
            </a:prstGeom>
          </p:spPr>
        </p:pic>
        <p:pic>
          <p:nvPicPr>
            <p:cNvPr id="16" name="Graphic 15">
              <a:extLst>
                <a:ext uri="{FF2B5EF4-FFF2-40B4-BE49-F238E27FC236}">
                  <a16:creationId xmlns:a16="http://schemas.microsoft.com/office/drawing/2014/main" id="{779D4BE3-2FE7-0A99-BEFC-278C1E2F12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23934" y="986842"/>
              <a:ext cx="285750" cy="285750"/>
            </a:xfrm>
            <a:prstGeom prst="rect">
              <a:avLst/>
            </a:prstGeom>
          </p:spPr>
        </p:pic>
        <p:pic>
          <p:nvPicPr>
            <p:cNvPr id="17" name="Graphic 16">
              <a:extLst>
                <a:ext uri="{FF2B5EF4-FFF2-40B4-BE49-F238E27FC236}">
                  <a16:creationId xmlns:a16="http://schemas.microsoft.com/office/drawing/2014/main" id="{CC586A77-504D-16C7-A18F-58423D02938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24604" y="2540837"/>
              <a:ext cx="285750" cy="228600"/>
            </a:xfrm>
            <a:prstGeom prst="rect">
              <a:avLst/>
            </a:prstGeom>
          </p:spPr>
        </p:pic>
        <p:pic>
          <p:nvPicPr>
            <p:cNvPr id="18" name="Graphic 17">
              <a:extLst>
                <a:ext uri="{FF2B5EF4-FFF2-40B4-BE49-F238E27FC236}">
                  <a16:creationId xmlns:a16="http://schemas.microsoft.com/office/drawing/2014/main" id="{D0CD3F4E-4868-C2DE-1356-2155D675FBE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824604" y="1015417"/>
              <a:ext cx="285750" cy="228600"/>
            </a:xfrm>
            <a:prstGeom prst="rect">
              <a:avLst/>
            </a:prstGeom>
          </p:spPr>
        </p:pic>
        <p:pic>
          <p:nvPicPr>
            <p:cNvPr id="19" name="Graphic 18">
              <a:extLst>
                <a:ext uri="{FF2B5EF4-FFF2-40B4-BE49-F238E27FC236}">
                  <a16:creationId xmlns:a16="http://schemas.microsoft.com/office/drawing/2014/main" id="{9FA14BE4-A51C-7EFE-3FB6-6C130B21A6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53002" y="986842"/>
              <a:ext cx="285750" cy="285750"/>
            </a:xfrm>
            <a:prstGeom prst="rect">
              <a:avLst/>
            </a:prstGeom>
          </p:spPr>
        </p:pic>
        <p:pic>
          <p:nvPicPr>
            <p:cNvPr id="20" name="Graphic 19">
              <a:extLst>
                <a:ext uri="{FF2B5EF4-FFF2-40B4-BE49-F238E27FC236}">
                  <a16:creationId xmlns:a16="http://schemas.microsoft.com/office/drawing/2014/main" id="{58B64364-DED6-AFC3-6DFD-67FFCF0E3F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33459" y="5422779"/>
              <a:ext cx="266700" cy="266700"/>
            </a:xfrm>
            <a:prstGeom prst="rect">
              <a:avLst/>
            </a:prstGeom>
          </p:spPr>
        </p:pic>
        <p:pic>
          <p:nvPicPr>
            <p:cNvPr id="21" name="Graphic 20">
              <a:extLst>
                <a:ext uri="{FF2B5EF4-FFF2-40B4-BE49-F238E27FC236}">
                  <a16:creationId xmlns:a16="http://schemas.microsoft.com/office/drawing/2014/main" id="{3461D55C-2477-0674-6B89-38FC4266498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33206" y="5384679"/>
              <a:ext cx="276225" cy="342900"/>
            </a:xfrm>
            <a:prstGeom prst="rect">
              <a:avLst/>
            </a:prstGeom>
          </p:spPr>
        </p:pic>
        <p:pic>
          <p:nvPicPr>
            <p:cNvPr id="22" name="Graphic 21">
              <a:extLst>
                <a:ext uri="{FF2B5EF4-FFF2-40B4-BE49-F238E27FC236}">
                  <a16:creationId xmlns:a16="http://schemas.microsoft.com/office/drawing/2014/main" id="{0B4E2351-2B20-D090-F746-145F6901118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53002" y="3930116"/>
              <a:ext cx="285750" cy="285750"/>
            </a:xfrm>
            <a:prstGeom prst="rect">
              <a:avLst/>
            </a:prstGeom>
          </p:spPr>
        </p:pic>
        <p:pic>
          <p:nvPicPr>
            <p:cNvPr id="23" name="Graphic 22">
              <a:extLst>
                <a:ext uri="{FF2B5EF4-FFF2-40B4-BE49-F238E27FC236}">
                  <a16:creationId xmlns:a16="http://schemas.microsoft.com/office/drawing/2014/main" id="{0D134516-4AEF-E172-C468-570913B2018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853179" y="3930116"/>
              <a:ext cx="228600" cy="285750"/>
            </a:xfrm>
            <a:prstGeom prst="rect">
              <a:avLst/>
            </a:prstGeom>
          </p:spPr>
        </p:pic>
        <p:pic>
          <p:nvPicPr>
            <p:cNvPr id="24" name="Graphic 23">
              <a:extLst>
                <a:ext uri="{FF2B5EF4-FFF2-40B4-BE49-F238E27FC236}">
                  <a16:creationId xmlns:a16="http://schemas.microsoft.com/office/drawing/2014/main" id="{60A74FA7-85DC-3FDF-4A7D-2131954741F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923934" y="3930116"/>
              <a:ext cx="285750" cy="285750"/>
            </a:xfrm>
            <a:prstGeom prst="rect">
              <a:avLst/>
            </a:prstGeom>
          </p:spPr>
        </p:pic>
        <p:pic>
          <p:nvPicPr>
            <p:cNvPr id="25" name="Graphic 24">
              <a:extLst>
                <a:ext uri="{FF2B5EF4-FFF2-40B4-BE49-F238E27FC236}">
                  <a16:creationId xmlns:a16="http://schemas.microsoft.com/office/drawing/2014/main" id="{BD1E7E3F-8F8D-4812-7364-22AEEE29C22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353002" y="5441829"/>
              <a:ext cx="285750" cy="228600"/>
            </a:xfrm>
            <a:prstGeom prst="rect">
              <a:avLst/>
            </a:prstGeom>
          </p:spPr>
        </p:pic>
        <p:pic>
          <p:nvPicPr>
            <p:cNvPr id="26" name="Graphic 25">
              <a:extLst>
                <a:ext uri="{FF2B5EF4-FFF2-40B4-BE49-F238E27FC236}">
                  <a16:creationId xmlns:a16="http://schemas.microsoft.com/office/drawing/2014/main" id="{7EA7985E-5FE0-C407-C366-44D0C8F4F11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834129" y="5422779"/>
              <a:ext cx="266700" cy="266700"/>
            </a:xfrm>
            <a:prstGeom prst="rect">
              <a:avLst/>
            </a:prstGeom>
          </p:spPr>
        </p:pic>
        <p:pic>
          <p:nvPicPr>
            <p:cNvPr id="27" name="Graphic 26">
              <a:extLst>
                <a:ext uri="{FF2B5EF4-FFF2-40B4-BE49-F238E27FC236}">
                  <a16:creationId xmlns:a16="http://schemas.microsoft.com/office/drawing/2014/main" id="{05D9E629-EA20-75E2-FAE0-0357BEA4B9F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561781" y="3906304"/>
              <a:ext cx="219075" cy="333375"/>
            </a:xfrm>
            <a:prstGeom prst="rect">
              <a:avLst/>
            </a:prstGeom>
          </p:spPr>
        </p:pic>
      </p:grpSp>
      <p:sp>
        <p:nvSpPr>
          <p:cNvPr id="2" name="TekstniOkvir 1">
            <a:extLst>
              <a:ext uri="{FF2B5EF4-FFF2-40B4-BE49-F238E27FC236}">
                <a16:creationId xmlns:a16="http://schemas.microsoft.com/office/drawing/2014/main" id="{F3CDDAC0-4D5F-733F-D9F2-A2971A4EDDDD}"/>
              </a:ext>
            </a:extLst>
          </p:cNvPr>
          <p:cNvSpPr txBox="1"/>
          <p:nvPr/>
        </p:nvSpPr>
        <p:spPr>
          <a:xfrm>
            <a:off x="842547" y="4115502"/>
            <a:ext cx="5664549" cy="1200329"/>
          </a:xfrm>
          <a:prstGeom prst="rect">
            <a:avLst/>
          </a:prstGeom>
          <a:noFill/>
        </p:spPr>
        <p:txBody>
          <a:bodyPr wrap="square" rtlCol="0">
            <a:spAutoFit/>
          </a:bodyPr>
          <a:lstStyle/>
          <a:p>
            <a:pPr marL="0" indent="0">
              <a:buNone/>
            </a:pPr>
            <a:r>
              <a:rPr lang="hr-HR">
                <a:latin typeface="Calibri" panose="020F0502020204030204" pitchFamily="34" charset="0"/>
                <a:ea typeface="Calibri" panose="020F0502020204030204" pitchFamily="34" charset="0"/>
                <a:cs typeface="Calibri" panose="020F0502020204030204" pitchFamily="34" charset="0"/>
              </a:rPr>
              <a:t>Na vaše upite nastojati ćemo kvalitetno i pravovremeno odgovoriti.</a:t>
            </a:r>
          </a:p>
          <a:p>
            <a:pPr marL="0" indent="0" algn="ctr">
              <a:buNone/>
            </a:pPr>
            <a:r>
              <a:rPr lang="hr-HR" sz="1800" b="1"/>
              <a:t> </a:t>
            </a:r>
          </a:p>
          <a:p>
            <a:endParaRPr lang="hr-HR"/>
          </a:p>
        </p:txBody>
      </p:sp>
    </p:spTree>
    <p:extLst>
      <p:ext uri="{BB962C8B-B14F-4D97-AF65-F5344CB8AC3E}">
        <p14:creationId xmlns:p14="http://schemas.microsoft.com/office/powerpoint/2010/main" val="231718864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324C7A-DACE-A587-AD9B-3C723C09F08B}"/>
              </a:ext>
            </a:extLst>
          </p:cNvPr>
          <p:cNvSpPr txBox="1"/>
          <p:nvPr/>
        </p:nvSpPr>
        <p:spPr>
          <a:xfrm>
            <a:off x="705678" y="329316"/>
            <a:ext cx="4831080" cy="914848"/>
          </a:xfrm>
          <a:prstGeom prst="rect">
            <a:avLst/>
          </a:prstGeom>
          <a:noFill/>
        </p:spPr>
        <p:txBody>
          <a:bodyPr wrap="square" lIns="0" tIns="72000" rIns="0" bIns="72000" rtlCol="0">
            <a:spAutoFit/>
          </a:bodyPr>
          <a:lstStyle/>
          <a:p>
            <a:pPr algn="ctr"/>
            <a:endParaRPr lang="en-GB">
              <a:solidFill>
                <a:schemeClr val="tx2"/>
              </a:solidFill>
              <a:latin typeface="+mj-lt"/>
            </a:endParaRPr>
          </a:p>
          <a:p>
            <a:pPr algn="ctr"/>
            <a:r>
              <a:rPr lang="hr-HR" sz="3200" b="1">
                <a:solidFill>
                  <a:schemeClr val="tx2"/>
                </a:solidFill>
                <a:latin typeface="Calibri" panose="020F0502020204030204" pitchFamily="34" charset="0"/>
                <a:ea typeface="Calibri" panose="020F0502020204030204" pitchFamily="34" charset="0"/>
                <a:cs typeface="Calibri" panose="020F0502020204030204" pitchFamily="34" charset="0"/>
              </a:rPr>
              <a:t>IMATE LI PITANJA</a:t>
            </a:r>
            <a:r>
              <a:rPr lang="en-GB" sz="3200" b="1">
                <a:solidFill>
                  <a:schemeClr val="tx2"/>
                </a:solidFill>
                <a:latin typeface="Calibri" panose="020F0502020204030204" pitchFamily="34" charset="0"/>
                <a:ea typeface="Calibri" panose="020F0502020204030204" pitchFamily="34" charset="0"/>
                <a:cs typeface="Calibri" panose="020F0502020204030204" pitchFamily="34" charset="0"/>
              </a:rPr>
              <a:t> ?</a:t>
            </a:r>
            <a:endParaRPr lang="hr-HR" sz="3200" b="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4" descr="Question Mark Icon - ClipArt Best - Cliparts.co">
            <a:extLst>
              <a:ext uri="{FF2B5EF4-FFF2-40B4-BE49-F238E27FC236}">
                <a16:creationId xmlns:a16="http://schemas.microsoft.com/office/drawing/2014/main" id="{A308DCED-7320-35B8-284E-3B10FD3D4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458" y="1731372"/>
            <a:ext cx="3096599" cy="3395256"/>
          </a:xfrm>
          <a:prstGeom prst="rect">
            <a:avLst/>
          </a:prstGeom>
          <a:noFill/>
          <a:ln>
            <a:solidFill>
              <a:schemeClr val="accent1"/>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84660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BC61-FCE7-F0F6-F4AC-742F768C19D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023D06C-A65C-9D5A-D0D3-8CB061AF52C4}"/>
              </a:ext>
            </a:extLst>
          </p:cNvPr>
          <p:cNvSpPr>
            <a:spLocks noGrp="1"/>
          </p:cNvSpPr>
          <p:nvPr>
            <p:ph type="body" sz="quarter" idx="19"/>
          </p:nvPr>
        </p:nvSpPr>
        <p:spPr>
          <a:xfrm>
            <a:off x="852989" y="754465"/>
            <a:ext cx="6915785"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KRITERIJI</a:t>
            </a:r>
          </a:p>
        </p:txBody>
      </p:sp>
      <p:sp>
        <p:nvSpPr>
          <p:cNvPr id="4" name="Text Placeholder 2">
            <a:extLst>
              <a:ext uri="{FF2B5EF4-FFF2-40B4-BE49-F238E27FC236}">
                <a16:creationId xmlns:a16="http://schemas.microsoft.com/office/drawing/2014/main" id="{B4513CD6-46C5-DFE5-EC08-99496A0E8F8A}"/>
              </a:ext>
            </a:extLst>
          </p:cNvPr>
          <p:cNvSpPr>
            <a:spLocks noGrp="1"/>
          </p:cNvSpPr>
          <p:nvPr/>
        </p:nvSpPr>
        <p:spPr>
          <a:xfrm>
            <a:off x="6357119" y="2385647"/>
            <a:ext cx="4652345" cy="808257"/>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spc="100" baseline="0">
                <a:solidFill>
                  <a:schemeClr val="tx1"/>
                </a:solidFill>
                <a:latin typeface="AvenirNext LT Pro Regular" panose="020B0504020202020204" pitchFamily="34"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400">
                <a:latin typeface="Calibri" panose="020F0502020204030204" pitchFamily="34" charset="0"/>
                <a:ea typeface="Calibri" panose="020F0502020204030204" pitchFamily="34" charset="0"/>
                <a:cs typeface="Calibri" panose="020F0502020204030204" pitchFamily="34" charset="0"/>
              </a:rPr>
              <a:t>Preporuke najbolje prakse</a:t>
            </a:r>
          </a:p>
        </p:txBody>
      </p:sp>
      <p:sp>
        <p:nvSpPr>
          <p:cNvPr id="5" name="Text Placeholder 3">
            <a:extLst>
              <a:ext uri="{FF2B5EF4-FFF2-40B4-BE49-F238E27FC236}">
                <a16:creationId xmlns:a16="http://schemas.microsoft.com/office/drawing/2014/main" id="{04D4FEB4-4BA8-70C8-0E2E-9009FCB3ED6F}"/>
              </a:ext>
            </a:extLst>
          </p:cNvPr>
          <p:cNvSpPr>
            <a:spLocks noGrp="1"/>
          </p:cNvSpPr>
          <p:nvPr/>
        </p:nvSpPr>
        <p:spPr>
          <a:xfrm>
            <a:off x="1317961" y="2415952"/>
            <a:ext cx="5856532" cy="424732"/>
          </a:xfrm>
          <a:prstGeom prst="rect">
            <a:avLst/>
          </a:prstGeom>
        </p:spPr>
        <p:txBody>
          <a:bodyPr vert="horz" wrap="square" lIns="0" tIns="45720" rIns="91440" bIns="45720" rtlCol="0" anchor="t">
            <a:spAutoFit/>
          </a:bodyPr>
          <a:lstStyle>
            <a:lvl1pPr marL="324000" indent="-324000" algn="l" defTabSz="914400" rtl="0" eaLnBrk="1" latinLnBrk="0" hangingPunct="1">
              <a:lnSpc>
                <a:spcPct val="90000"/>
              </a:lnSpc>
              <a:spcBef>
                <a:spcPts val="1000"/>
              </a:spcBef>
              <a:buClr>
                <a:schemeClr val="tx2"/>
              </a:buClr>
              <a:buFont typeface="+mj-lt"/>
              <a:buAutoNum type="arabicPeriod"/>
              <a:defRPr sz="2000" kern="1200">
                <a:solidFill>
                  <a:schemeClr val="tx1"/>
                </a:solidFill>
                <a:latin typeface="+mj-lt"/>
                <a:ea typeface="+mn-ea"/>
                <a:cs typeface="+mn-cs"/>
              </a:defRPr>
            </a:lvl1pPr>
            <a:lvl2pPr marL="624600" indent="-228600" algn="l" defTabSz="914400" rtl="0" eaLnBrk="1" latinLnBrk="0" hangingPunct="1">
              <a:lnSpc>
                <a:spcPct val="90000"/>
              </a:lnSpc>
              <a:spcBef>
                <a:spcPts val="500"/>
              </a:spcBef>
              <a:buClr>
                <a:schemeClr val="tx2"/>
              </a:buClr>
              <a:buFont typeface="+mj-lt"/>
              <a:buAutoNum type="arabicPeriod"/>
              <a:defRPr sz="1200" kern="1200">
                <a:solidFill>
                  <a:schemeClr val="tx1"/>
                </a:solidFill>
                <a:latin typeface="+mj-lt"/>
                <a:ea typeface="+mn-ea"/>
                <a:cs typeface="+mn-cs"/>
              </a:defRPr>
            </a:lvl2pPr>
            <a:lvl3pPr marL="804600" indent="-228600" algn="l" defTabSz="914400" rtl="0" eaLnBrk="1" latinLnBrk="0" hangingPunct="1">
              <a:lnSpc>
                <a:spcPct val="90000"/>
              </a:lnSpc>
              <a:spcBef>
                <a:spcPts val="500"/>
              </a:spcBef>
              <a:buClr>
                <a:schemeClr val="tx2"/>
              </a:buClr>
              <a:buFont typeface="+mj-lt"/>
              <a:buAutoNum type="arabicPeriod"/>
              <a:defRPr sz="1100" kern="1200">
                <a:solidFill>
                  <a:schemeClr val="tx1"/>
                </a:solidFill>
                <a:latin typeface="+mj-lt"/>
                <a:ea typeface="+mn-ea"/>
                <a:cs typeface="+mn-cs"/>
              </a:defRPr>
            </a:lvl3pPr>
            <a:lvl4pPr marL="98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4pPr>
            <a:lvl5pPr marL="116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2400" b="1">
                <a:solidFill>
                  <a:srgbClr val="FF0000"/>
                </a:solidFill>
                <a:latin typeface="Calibri" panose="020F0502020204030204" pitchFamily="34" charset="0"/>
                <a:ea typeface="Calibri" panose="020F0502020204030204" pitchFamily="34" charset="0"/>
                <a:cs typeface="Calibri" panose="020F0502020204030204" pitchFamily="34" charset="0"/>
              </a:rPr>
              <a:t>Obvezni za dobivanje licence !!</a:t>
            </a:r>
          </a:p>
        </p:txBody>
      </p:sp>
      <p:sp>
        <p:nvSpPr>
          <p:cNvPr id="3" name="TextBox 2">
            <a:extLst>
              <a:ext uri="{FF2B5EF4-FFF2-40B4-BE49-F238E27FC236}">
                <a16:creationId xmlns:a16="http://schemas.microsoft.com/office/drawing/2014/main" id="{D228CC13-F29F-A0C2-7E5A-67AF6630C01D}"/>
              </a:ext>
            </a:extLst>
          </p:cNvPr>
          <p:cNvSpPr txBox="1"/>
          <p:nvPr/>
        </p:nvSpPr>
        <p:spPr>
          <a:xfrm>
            <a:off x="673510" y="1578583"/>
            <a:ext cx="10533510" cy="369332"/>
          </a:xfrm>
          <a:prstGeom prst="rect">
            <a:avLst/>
          </a:prstGeom>
          <a:noFill/>
        </p:spPr>
        <p:txBody>
          <a:bodyPr wrap="square">
            <a:spAutoFit/>
          </a:bodyPr>
          <a:lstStyle/>
          <a:p>
            <a:pPr marL="285750" indent="-285750">
              <a:buFont typeface="Arial" panose="020B0604020202020204" pitchFamily="34" charset="0"/>
              <a:buChar char="•"/>
            </a:pPr>
            <a:r>
              <a:rPr lang="hr-HR" b="1">
                <a:latin typeface="Calibri" panose="020F0502020204030204" pitchFamily="34" charset="0"/>
                <a:ea typeface="Calibri" panose="020F0502020204030204" pitchFamily="34" charset="0"/>
                <a:cs typeface="Calibri" panose="020F0502020204030204" pitchFamily="34" charset="0"/>
              </a:rPr>
              <a:t>KLUBOVI ISPUNJAVAJU KRITERIJE PROPISANE PRAVILNIKOM KAKO BI DOBILI LICENCU ZA NATJECANJE</a:t>
            </a:r>
          </a:p>
        </p:txBody>
      </p:sp>
      <p:sp>
        <p:nvSpPr>
          <p:cNvPr id="2" name="Rectangle 1">
            <a:extLst>
              <a:ext uri="{FF2B5EF4-FFF2-40B4-BE49-F238E27FC236}">
                <a16:creationId xmlns:a16="http://schemas.microsoft.com/office/drawing/2014/main" id="{2B6CF693-77C1-72C3-A033-C6B99A577962}"/>
              </a:ext>
            </a:extLst>
          </p:cNvPr>
          <p:cNvSpPr/>
          <p:nvPr/>
        </p:nvSpPr>
        <p:spPr>
          <a:xfrm>
            <a:off x="1124337" y="3308722"/>
            <a:ext cx="1560945" cy="56341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hr-HR">
                <a:latin typeface="Calibri" panose="020F0502020204030204" pitchFamily="34" charset="0"/>
                <a:ea typeface="Calibri" panose="020F0502020204030204" pitchFamily="34" charset="0"/>
                <a:cs typeface="Calibri" panose="020F0502020204030204" pitchFamily="34" charset="0"/>
              </a:rPr>
              <a:t>Kriteriji stupnja ‘’A’’</a:t>
            </a:r>
          </a:p>
        </p:txBody>
      </p:sp>
      <p:sp>
        <p:nvSpPr>
          <p:cNvPr id="6" name="Rectangle 5">
            <a:extLst>
              <a:ext uri="{FF2B5EF4-FFF2-40B4-BE49-F238E27FC236}">
                <a16:creationId xmlns:a16="http://schemas.microsoft.com/office/drawing/2014/main" id="{41F1C5A9-B9EB-D286-D599-6E83C9455CAF}"/>
              </a:ext>
            </a:extLst>
          </p:cNvPr>
          <p:cNvSpPr/>
          <p:nvPr/>
        </p:nvSpPr>
        <p:spPr>
          <a:xfrm>
            <a:off x="3644962" y="3308722"/>
            <a:ext cx="1560945" cy="563418"/>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hr-HR">
                <a:latin typeface="Calibri" panose="020F0502020204030204" pitchFamily="34" charset="0"/>
                <a:ea typeface="Calibri" panose="020F0502020204030204" pitchFamily="34" charset="0"/>
                <a:cs typeface="Calibri" panose="020F0502020204030204" pitchFamily="34" charset="0"/>
              </a:rPr>
              <a:t>Kriteriji stupnja ‘’B’’</a:t>
            </a:r>
          </a:p>
        </p:txBody>
      </p:sp>
      <p:sp>
        <p:nvSpPr>
          <p:cNvPr id="8" name="Rectangle 7">
            <a:extLst>
              <a:ext uri="{FF2B5EF4-FFF2-40B4-BE49-F238E27FC236}">
                <a16:creationId xmlns:a16="http://schemas.microsoft.com/office/drawing/2014/main" id="{B09BE145-0862-E385-62E2-5F55017CFAED}"/>
              </a:ext>
            </a:extLst>
          </p:cNvPr>
          <p:cNvSpPr/>
          <p:nvPr/>
        </p:nvSpPr>
        <p:spPr>
          <a:xfrm>
            <a:off x="7432359" y="3308722"/>
            <a:ext cx="1560945" cy="563418"/>
          </a:xfrm>
          <a:prstGeom prst="rect">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hr-HR">
                <a:latin typeface="Calibri" panose="020F0502020204030204" pitchFamily="34" charset="0"/>
                <a:ea typeface="Calibri" panose="020F0502020204030204" pitchFamily="34" charset="0"/>
                <a:cs typeface="Calibri" panose="020F0502020204030204" pitchFamily="34" charset="0"/>
              </a:rPr>
              <a:t>Kriteriji stupnja ‘’C’’</a:t>
            </a:r>
          </a:p>
        </p:txBody>
      </p:sp>
      <p:cxnSp>
        <p:nvCxnSpPr>
          <p:cNvPr id="10" name="Straight Arrow Connector 9">
            <a:extLst>
              <a:ext uri="{FF2B5EF4-FFF2-40B4-BE49-F238E27FC236}">
                <a16:creationId xmlns:a16="http://schemas.microsoft.com/office/drawing/2014/main" id="{CF3B545B-2304-A1FC-554F-33C9D0F03CB7}"/>
              </a:ext>
            </a:extLst>
          </p:cNvPr>
          <p:cNvCxnSpPr>
            <a:cxnSpLocks/>
          </p:cNvCxnSpPr>
          <p:nvPr/>
        </p:nvCxnSpPr>
        <p:spPr>
          <a:xfrm>
            <a:off x="8113848" y="2789775"/>
            <a:ext cx="0" cy="35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2BB070B-400E-20E5-D136-508E27D45EE2}"/>
              </a:ext>
            </a:extLst>
          </p:cNvPr>
          <p:cNvCxnSpPr>
            <a:cxnSpLocks/>
          </p:cNvCxnSpPr>
          <p:nvPr/>
        </p:nvCxnSpPr>
        <p:spPr>
          <a:xfrm flipH="1">
            <a:off x="1904809" y="2834762"/>
            <a:ext cx="572920" cy="359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286E2A-345C-2B78-495D-B428248A9F15}"/>
              </a:ext>
            </a:extLst>
          </p:cNvPr>
          <p:cNvCxnSpPr>
            <a:cxnSpLocks/>
          </p:cNvCxnSpPr>
          <p:nvPr/>
        </p:nvCxnSpPr>
        <p:spPr>
          <a:xfrm>
            <a:off x="3961505" y="2815230"/>
            <a:ext cx="569443" cy="404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0822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B6BE7-4D9E-205F-F20D-99D5E709DF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2DC791-DD49-0145-2CB6-E9F0812F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198" y="2929601"/>
            <a:ext cx="1399761" cy="1742201"/>
          </a:xfrm>
          <a:prstGeom prst="rect">
            <a:avLst/>
          </a:prstGeom>
        </p:spPr>
      </p:pic>
      <p:sp>
        <p:nvSpPr>
          <p:cNvPr id="2" name="TextBox 1">
            <a:extLst>
              <a:ext uri="{FF2B5EF4-FFF2-40B4-BE49-F238E27FC236}">
                <a16:creationId xmlns:a16="http://schemas.microsoft.com/office/drawing/2014/main" id="{EA2CDBA2-8D3F-397E-E137-0D4BBEEFE307}"/>
              </a:ext>
            </a:extLst>
          </p:cNvPr>
          <p:cNvSpPr txBox="1"/>
          <p:nvPr/>
        </p:nvSpPr>
        <p:spPr>
          <a:xfrm>
            <a:off x="3561191" y="1356783"/>
            <a:ext cx="4831080" cy="914848"/>
          </a:xfrm>
          <a:prstGeom prst="rect">
            <a:avLst/>
          </a:prstGeom>
          <a:noFill/>
        </p:spPr>
        <p:txBody>
          <a:bodyPr wrap="square" lIns="0" tIns="72000" rIns="0" bIns="72000" rtlCol="0">
            <a:spAutoFit/>
          </a:bodyPr>
          <a:lstStyle/>
          <a:p>
            <a:pPr algn="ctr"/>
            <a:r>
              <a:rPr lang="hr-HR" sz="3200">
                <a:solidFill>
                  <a:schemeClr val="tx2"/>
                </a:solidFill>
                <a:latin typeface="Calibri" panose="020F0502020204030204" pitchFamily="34" charset="0"/>
                <a:ea typeface="Calibri" panose="020F0502020204030204" pitchFamily="34" charset="0"/>
                <a:cs typeface="Calibri" panose="020F0502020204030204" pitchFamily="34" charset="0"/>
              </a:rPr>
              <a:t>Hvala na pažnji</a:t>
            </a:r>
            <a:r>
              <a:rPr lang="en-GB" sz="320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hr-HR" sz="3200">
                <a:solidFill>
                  <a:schemeClr val="tx2"/>
                </a:solidFill>
                <a:latin typeface="Calibri" panose="020F0502020204030204" pitchFamily="34" charset="0"/>
                <a:ea typeface="Calibri" panose="020F0502020204030204" pitchFamily="34" charset="0"/>
                <a:cs typeface="Calibri" panose="020F0502020204030204" pitchFamily="34" charset="0"/>
              </a:rPr>
              <a:t>!</a:t>
            </a:r>
            <a:endParaRPr lang="en-GB" sz="320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ctr"/>
            <a:endParaRPr lang="en-GB">
              <a:solidFill>
                <a:schemeClr val="tx2"/>
              </a:solidFill>
              <a:latin typeface="+mj-lt"/>
            </a:endParaRPr>
          </a:p>
        </p:txBody>
      </p:sp>
    </p:spTree>
    <p:extLst>
      <p:ext uri="{BB962C8B-B14F-4D97-AF65-F5344CB8AC3E}">
        <p14:creationId xmlns:p14="http://schemas.microsoft.com/office/powerpoint/2010/main" val="60462451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7FF8C7-EFA6-25B9-BA9D-0386FB4FF88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F4EE6F7-74D5-20D6-243E-2475AB6DE6E3}"/>
              </a:ext>
            </a:extLst>
          </p:cNvPr>
          <p:cNvSpPr>
            <a:spLocks noGrp="1"/>
          </p:cNvSpPr>
          <p:nvPr>
            <p:ph type="body" sz="quarter" idx="19"/>
          </p:nvPr>
        </p:nvSpPr>
        <p:spPr>
          <a:xfrm>
            <a:off x="862226" y="762912"/>
            <a:ext cx="8143229"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OSVRT NA 22. SREDIŠNJI POSTUPAK</a:t>
            </a:r>
          </a:p>
        </p:txBody>
      </p:sp>
      <p:sp>
        <p:nvSpPr>
          <p:cNvPr id="4" name="Text Placeholder 2">
            <a:extLst>
              <a:ext uri="{FF2B5EF4-FFF2-40B4-BE49-F238E27FC236}">
                <a16:creationId xmlns:a16="http://schemas.microsoft.com/office/drawing/2014/main" id="{CE7E37E1-211D-D24A-C005-D3C28F59B35A}"/>
              </a:ext>
            </a:extLst>
          </p:cNvPr>
          <p:cNvSpPr>
            <a:spLocks noGrp="1"/>
          </p:cNvSpPr>
          <p:nvPr/>
        </p:nvSpPr>
        <p:spPr>
          <a:xfrm>
            <a:off x="788335" y="1711763"/>
            <a:ext cx="4652345" cy="3434474"/>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spc="100" baseline="0">
                <a:solidFill>
                  <a:schemeClr val="tx1"/>
                </a:solidFill>
                <a:latin typeface="AvenirNext LT Pro Regular" panose="020B0504020202020204" pitchFamily="34"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1400">
                <a:latin typeface="Calibri" panose="020F0502020204030204" pitchFamily="34" charset="0"/>
                <a:ea typeface="Calibri" panose="020F0502020204030204" pitchFamily="34" charset="0"/>
                <a:cs typeface="Calibri" panose="020F0502020204030204" pitchFamily="34" charset="0"/>
              </a:rPr>
              <a:t>PRVOSTUPANJSKI POSTUPAK</a:t>
            </a:r>
          </a:p>
          <a:p>
            <a:r>
              <a:rPr lang="hr-HR" sz="1400">
                <a:latin typeface="Calibri" panose="020F0502020204030204" pitchFamily="34" charset="0"/>
                <a:ea typeface="Calibri" panose="020F0502020204030204" pitchFamily="34" charset="0"/>
                <a:cs typeface="Calibri" panose="020F0502020204030204" pitchFamily="34" charset="0"/>
              </a:rPr>
              <a:t>- obrađeno </a:t>
            </a:r>
            <a:r>
              <a:rPr lang="hr-HR" sz="2400">
                <a:solidFill>
                  <a:srgbClr val="FF0000"/>
                </a:solidFill>
                <a:latin typeface="Calibri" panose="020F0502020204030204" pitchFamily="34" charset="0"/>
                <a:ea typeface="Calibri" panose="020F0502020204030204" pitchFamily="34" charset="0"/>
                <a:cs typeface="Calibri" panose="020F0502020204030204" pitchFamily="34" charset="0"/>
              </a:rPr>
              <a:t>59</a:t>
            </a:r>
            <a:r>
              <a:rPr lang="hr-HR" sz="1400">
                <a:latin typeface="Calibri" panose="020F0502020204030204" pitchFamily="34" charset="0"/>
                <a:ea typeface="Calibri" panose="020F0502020204030204" pitchFamily="34" charset="0"/>
                <a:cs typeface="Calibri" panose="020F0502020204030204" pitchFamily="34" charset="0"/>
              </a:rPr>
              <a:t> Molbi za licencu</a:t>
            </a:r>
          </a:p>
          <a:p>
            <a:pPr marL="285750" indent="-285750">
              <a:buFontTx/>
              <a:buChar char="-"/>
            </a:pPr>
            <a:endParaRPr lang="hr-HR" sz="1400">
              <a:latin typeface="Calibri" panose="020F0502020204030204" pitchFamily="34" charset="0"/>
              <a:ea typeface="Calibri" panose="020F0502020204030204" pitchFamily="34" charset="0"/>
              <a:cs typeface="Calibri" panose="020F0502020204030204" pitchFamily="34" charset="0"/>
            </a:endParaRPr>
          </a:p>
          <a:p>
            <a:r>
              <a:rPr lang="hr-HR" sz="1400">
                <a:latin typeface="Calibri" panose="020F0502020204030204" pitchFamily="34" charset="0"/>
                <a:ea typeface="Calibri" panose="020F0502020204030204" pitchFamily="34" charset="0"/>
                <a:cs typeface="Calibri" panose="020F0502020204030204" pitchFamily="34" charset="0"/>
              </a:rPr>
              <a:t>ŽALBENI POSTUPAK</a:t>
            </a:r>
          </a:p>
          <a:p>
            <a:r>
              <a:rPr lang="hr-HR" sz="1400">
                <a:latin typeface="Calibri" panose="020F0502020204030204" pitchFamily="34" charset="0"/>
                <a:ea typeface="Calibri" panose="020F0502020204030204" pitchFamily="34" charset="0"/>
                <a:cs typeface="Calibri" panose="020F0502020204030204" pitchFamily="34" charset="0"/>
              </a:rPr>
              <a:t>- obrađeno </a:t>
            </a:r>
            <a:r>
              <a:rPr lang="hr-HR" sz="2400">
                <a:solidFill>
                  <a:srgbClr val="FF0000"/>
                </a:solidFill>
                <a:latin typeface="Calibri" panose="020F0502020204030204" pitchFamily="34" charset="0"/>
                <a:ea typeface="Calibri" panose="020F0502020204030204" pitchFamily="34" charset="0"/>
                <a:cs typeface="Calibri" panose="020F0502020204030204" pitchFamily="34" charset="0"/>
              </a:rPr>
              <a:t>22 + 6</a:t>
            </a:r>
            <a:r>
              <a:rPr lang="hr-HR" sz="1400">
                <a:latin typeface="Calibri" panose="020F0502020204030204" pitchFamily="34" charset="0"/>
                <a:ea typeface="Calibri" panose="020F0502020204030204" pitchFamily="34" charset="0"/>
                <a:cs typeface="Calibri" panose="020F0502020204030204" pitchFamily="34" charset="0"/>
              </a:rPr>
              <a:t> žalbi</a:t>
            </a:r>
          </a:p>
          <a:p>
            <a:endParaRPr lang="hr-HR" sz="1400">
              <a:latin typeface="Calibri" panose="020F0502020204030204" pitchFamily="34" charset="0"/>
              <a:ea typeface="Calibri" panose="020F0502020204030204" pitchFamily="34" charset="0"/>
              <a:cs typeface="Calibri" panose="020F0502020204030204" pitchFamily="34" charset="0"/>
            </a:endParaRPr>
          </a:p>
          <a:p>
            <a:r>
              <a:rPr lang="hr-HR" sz="1400">
                <a:latin typeface="Calibri" panose="020F0502020204030204" pitchFamily="34" charset="0"/>
                <a:ea typeface="Calibri" panose="020F0502020204030204" pitchFamily="34" charset="0"/>
                <a:cs typeface="Calibri" panose="020F0502020204030204" pitchFamily="34" charset="0"/>
              </a:rPr>
              <a:t>Ukupno u cijelom postupku 2025./26. obrađeno preko</a:t>
            </a:r>
          </a:p>
          <a:p>
            <a:r>
              <a:rPr lang="hr-HR" sz="24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60.000</a:t>
            </a:r>
            <a:r>
              <a:rPr lang="hr-HR" sz="1800" b="0" i="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hr-HR" sz="14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r-HR" sz="1400">
                <a:latin typeface="Calibri" panose="020F0502020204030204" pitchFamily="34" charset="0"/>
                <a:ea typeface="Calibri" panose="020F0502020204030204" pitchFamily="34" charset="0"/>
                <a:cs typeface="Calibri" panose="020F0502020204030204" pitchFamily="34" charset="0"/>
              </a:rPr>
              <a:t>dokumenata</a:t>
            </a:r>
          </a:p>
          <a:p>
            <a:endParaRPr lang="hr-HR"/>
          </a:p>
          <a:p>
            <a:endParaRPr lang="hr-HR"/>
          </a:p>
          <a:p>
            <a:endParaRPr lang="hr-HR"/>
          </a:p>
        </p:txBody>
      </p:sp>
      <p:sp>
        <p:nvSpPr>
          <p:cNvPr id="5" name="Text Placeholder 3">
            <a:extLst>
              <a:ext uri="{FF2B5EF4-FFF2-40B4-BE49-F238E27FC236}">
                <a16:creationId xmlns:a16="http://schemas.microsoft.com/office/drawing/2014/main" id="{EF101672-2E35-8ECF-572D-261F69681A5C}"/>
              </a:ext>
            </a:extLst>
          </p:cNvPr>
          <p:cNvSpPr>
            <a:spLocks noGrp="1"/>
          </p:cNvSpPr>
          <p:nvPr/>
        </p:nvSpPr>
        <p:spPr>
          <a:xfrm>
            <a:off x="5673498" y="1632061"/>
            <a:ext cx="5856532" cy="1972848"/>
          </a:xfrm>
          <a:prstGeom prst="rect">
            <a:avLst/>
          </a:prstGeom>
        </p:spPr>
        <p:txBody>
          <a:bodyPr vert="horz" wrap="square" lIns="0" tIns="45720" rIns="91440" bIns="45720" rtlCol="0" anchor="t">
            <a:spAutoFit/>
          </a:bodyPr>
          <a:lstStyle>
            <a:lvl1pPr marL="324000" indent="-324000" algn="l" defTabSz="914400" rtl="0" eaLnBrk="1" latinLnBrk="0" hangingPunct="1">
              <a:lnSpc>
                <a:spcPct val="90000"/>
              </a:lnSpc>
              <a:spcBef>
                <a:spcPts val="1000"/>
              </a:spcBef>
              <a:buClr>
                <a:schemeClr val="tx2"/>
              </a:buClr>
              <a:buFont typeface="+mj-lt"/>
              <a:buAutoNum type="arabicPeriod"/>
              <a:defRPr sz="2000" kern="1200">
                <a:solidFill>
                  <a:schemeClr val="tx1"/>
                </a:solidFill>
                <a:latin typeface="+mj-lt"/>
                <a:ea typeface="+mn-ea"/>
                <a:cs typeface="+mn-cs"/>
              </a:defRPr>
            </a:lvl1pPr>
            <a:lvl2pPr marL="624600" indent="-228600" algn="l" defTabSz="914400" rtl="0" eaLnBrk="1" latinLnBrk="0" hangingPunct="1">
              <a:lnSpc>
                <a:spcPct val="90000"/>
              </a:lnSpc>
              <a:spcBef>
                <a:spcPts val="500"/>
              </a:spcBef>
              <a:buClr>
                <a:schemeClr val="tx2"/>
              </a:buClr>
              <a:buFont typeface="+mj-lt"/>
              <a:buAutoNum type="arabicPeriod"/>
              <a:defRPr sz="1200" kern="1200">
                <a:solidFill>
                  <a:schemeClr val="tx1"/>
                </a:solidFill>
                <a:latin typeface="+mj-lt"/>
                <a:ea typeface="+mn-ea"/>
                <a:cs typeface="+mn-cs"/>
              </a:defRPr>
            </a:lvl2pPr>
            <a:lvl3pPr marL="804600" indent="-228600" algn="l" defTabSz="914400" rtl="0" eaLnBrk="1" latinLnBrk="0" hangingPunct="1">
              <a:lnSpc>
                <a:spcPct val="90000"/>
              </a:lnSpc>
              <a:spcBef>
                <a:spcPts val="500"/>
              </a:spcBef>
              <a:buClr>
                <a:schemeClr val="tx2"/>
              </a:buClr>
              <a:buFont typeface="+mj-lt"/>
              <a:buAutoNum type="arabicPeriod"/>
              <a:defRPr sz="1100" kern="1200">
                <a:solidFill>
                  <a:schemeClr val="tx1"/>
                </a:solidFill>
                <a:latin typeface="+mj-lt"/>
                <a:ea typeface="+mn-ea"/>
                <a:cs typeface="+mn-cs"/>
              </a:defRPr>
            </a:lvl3pPr>
            <a:lvl4pPr marL="98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4pPr>
            <a:lvl5pPr marL="116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1400" b="1">
                <a:latin typeface="Calibri" panose="020F0502020204030204" pitchFamily="34" charset="0"/>
                <a:ea typeface="Calibri" panose="020F0502020204030204" pitchFamily="34" charset="0"/>
                <a:cs typeface="Calibri" panose="020F0502020204030204" pitchFamily="34" charset="0"/>
              </a:rPr>
              <a:t>PRVOSTUPANJSKI POSTUPAK - IZDANE LICENCE: </a:t>
            </a:r>
            <a:r>
              <a:rPr lang="hr-HR" sz="2400" b="1">
                <a:solidFill>
                  <a:srgbClr val="FF0000"/>
                </a:solidFill>
                <a:latin typeface="Calibri" panose="020F0502020204030204" pitchFamily="34" charset="0"/>
                <a:ea typeface="Calibri" panose="020F0502020204030204" pitchFamily="34" charset="0"/>
                <a:cs typeface="Calibri" panose="020F0502020204030204" pitchFamily="34" charset="0"/>
              </a:rPr>
              <a:t>40</a:t>
            </a:r>
            <a:endParaRPr lang="hr-HR" sz="2400" b="1">
              <a:latin typeface="Calibri" panose="020F0502020204030204" pitchFamily="34" charset="0"/>
              <a:ea typeface="Calibri" panose="020F0502020204030204" pitchFamily="34" charset="0"/>
              <a:cs typeface="Calibri" panose="020F0502020204030204" pitchFamily="34" charset="0"/>
            </a:endParaRP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9 UEFA</a:t>
            </a: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2 UEFA ŽENSKA NATJECANJA</a:t>
            </a: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9 HNL</a:t>
            </a: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12 PRVA NL</a:t>
            </a: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8 DRUGA NL</a:t>
            </a:r>
          </a:p>
          <a:p>
            <a:pPr marL="300355" lvl="1" indent="0">
              <a:buNone/>
            </a:pPr>
            <a:endParaRPr lang="hr-HR" sz="1400" b="1">
              <a:latin typeface="+mn-lt"/>
            </a:endParaRPr>
          </a:p>
        </p:txBody>
      </p:sp>
      <p:sp>
        <p:nvSpPr>
          <p:cNvPr id="6" name="Text Placeholder 3">
            <a:extLst>
              <a:ext uri="{FF2B5EF4-FFF2-40B4-BE49-F238E27FC236}">
                <a16:creationId xmlns:a16="http://schemas.microsoft.com/office/drawing/2014/main" id="{A0D80D8C-44F7-D7BB-76BF-D502C4BA2FEC}"/>
              </a:ext>
            </a:extLst>
          </p:cNvPr>
          <p:cNvSpPr txBox="1">
            <a:spLocks/>
          </p:cNvSpPr>
          <p:nvPr/>
        </p:nvSpPr>
        <p:spPr>
          <a:xfrm>
            <a:off x="5595860" y="3368188"/>
            <a:ext cx="5969478" cy="1687129"/>
          </a:xfrm>
          <a:prstGeom prst="rect">
            <a:avLst/>
          </a:prstGeom>
        </p:spPr>
        <p:txBody>
          <a:bodyPr vert="horz" wrap="square" lIns="0" tIns="45720" rIns="91440" bIns="45720" rtlCol="0" anchor="t">
            <a:spAutoFit/>
          </a:bodyPr>
          <a:lstStyle>
            <a:defPPr>
              <a:defRPr lang="sr-Latn-RS"/>
            </a:defPPr>
            <a:lvl1pPr marL="324000" indent="-324000" algn="l" defTabSz="914400" rtl="0" eaLnBrk="1" latinLnBrk="0" hangingPunct="1">
              <a:lnSpc>
                <a:spcPct val="90000"/>
              </a:lnSpc>
              <a:spcBef>
                <a:spcPts val="1000"/>
              </a:spcBef>
              <a:buClr>
                <a:schemeClr val="tx2"/>
              </a:buClr>
              <a:buFont typeface="+mj-lt"/>
              <a:buAutoNum type="arabicPeriod"/>
              <a:defRPr sz="2000" kern="1200">
                <a:solidFill>
                  <a:schemeClr val="tx1"/>
                </a:solidFill>
                <a:latin typeface="+mj-lt"/>
                <a:ea typeface="+mn-ea"/>
                <a:cs typeface="+mn-cs"/>
              </a:defRPr>
            </a:lvl1pPr>
            <a:lvl2pPr marL="624600" indent="-228600" algn="l" defTabSz="914400" rtl="0" eaLnBrk="1" latinLnBrk="0" hangingPunct="1">
              <a:lnSpc>
                <a:spcPct val="90000"/>
              </a:lnSpc>
              <a:spcBef>
                <a:spcPts val="500"/>
              </a:spcBef>
              <a:buClr>
                <a:schemeClr val="tx2"/>
              </a:buClr>
              <a:buFont typeface="+mj-lt"/>
              <a:buAutoNum type="arabicPeriod"/>
              <a:defRPr sz="1200" kern="1200">
                <a:solidFill>
                  <a:schemeClr val="tx1"/>
                </a:solidFill>
                <a:latin typeface="+mj-lt"/>
                <a:ea typeface="+mn-ea"/>
                <a:cs typeface="+mn-cs"/>
              </a:defRPr>
            </a:lvl2pPr>
            <a:lvl3pPr marL="804600" indent="-228600" algn="l" defTabSz="914400" rtl="0" eaLnBrk="1" latinLnBrk="0" hangingPunct="1">
              <a:lnSpc>
                <a:spcPct val="90000"/>
              </a:lnSpc>
              <a:spcBef>
                <a:spcPts val="500"/>
              </a:spcBef>
              <a:buClr>
                <a:schemeClr val="tx2"/>
              </a:buClr>
              <a:buFont typeface="+mj-lt"/>
              <a:buAutoNum type="arabicPeriod"/>
              <a:defRPr sz="1100" kern="1200">
                <a:solidFill>
                  <a:schemeClr val="tx1"/>
                </a:solidFill>
                <a:latin typeface="+mj-lt"/>
                <a:ea typeface="+mn-ea"/>
                <a:cs typeface="+mn-cs"/>
              </a:defRPr>
            </a:lvl3pPr>
            <a:lvl4pPr marL="98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4pPr>
            <a:lvl5pPr marL="116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1400" b="1">
                <a:latin typeface="Calibri" panose="020F0502020204030204" pitchFamily="34" charset="0"/>
                <a:ea typeface="Calibri" panose="020F0502020204030204" pitchFamily="34" charset="0"/>
                <a:cs typeface="Calibri" panose="020F0502020204030204" pitchFamily="34" charset="0"/>
              </a:rPr>
              <a:t>ŽALBENI POSTUPAK - IZDANE LICENCE: </a:t>
            </a:r>
            <a:r>
              <a:rPr lang="hr-HR" sz="2400" b="1">
                <a:solidFill>
                  <a:srgbClr val="FF0000"/>
                </a:solidFill>
                <a:latin typeface="Calibri" panose="020F0502020204030204" pitchFamily="34" charset="0"/>
                <a:ea typeface="Calibri" panose="020F0502020204030204" pitchFamily="34" charset="0"/>
                <a:cs typeface="Calibri" panose="020F0502020204030204" pitchFamily="34" charset="0"/>
              </a:rPr>
              <a:t>18</a:t>
            </a:r>
            <a:endParaRPr lang="hr-HR" sz="2400" b="1">
              <a:latin typeface="Calibri" panose="020F0502020204030204" pitchFamily="34" charset="0"/>
              <a:ea typeface="Calibri" panose="020F0502020204030204" pitchFamily="34" charset="0"/>
              <a:cs typeface="Calibri" panose="020F0502020204030204" pitchFamily="34" charset="0"/>
            </a:endParaRP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2 UEFA ŽENSKA NATJECANJA</a:t>
            </a:r>
          </a:p>
          <a:p>
            <a:pPr marL="300355" lvl="1" indent="0">
              <a:buFont typeface="+mj-lt"/>
              <a:buNone/>
            </a:pPr>
            <a:r>
              <a:rPr lang="hr-HR" sz="1400" b="1">
                <a:latin typeface="Calibri" panose="020F0502020204030204" pitchFamily="34" charset="0"/>
                <a:ea typeface="Calibri" panose="020F0502020204030204" pitchFamily="34" charset="0"/>
                <a:cs typeface="Calibri" panose="020F0502020204030204" pitchFamily="34" charset="0"/>
              </a:rPr>
              <a:t>3 HNL</a:t>
            </a: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3 PRVA NL</a:t>
            </a:r>
          </a:p>
          <a:p>
            <a:pPr marL="300355" lvl="1" indent="0">
              <a:buNone/>
            </a:pPr>
            <a:r>
              <a:rPr lang="hr-HR" sz="1400" b="1">
                <a:latin typeface="Calibri" panose="020F0502020204030204" pitchFamily="34" charset="0"/>
                <a:ea typeface="Calibri" panose="020F0502020204030204" pitchFamily="34" charset="0"/>
                <a:cs typeface="Calibri" panose="020F0502020204030204" pitchFamily="34" charset="0"/>
              </a:rPr>
              <a:t>10 DRUGA NL</a:t>
            </a:r>
          </a:p>
          <a:p>
            <a:pPr marL="300355" lvl="1" indent="0">
              <a:buFont typeface="+mj-lt"/>
              <a:buNone/>
            </a:pPr>
            <a:endParaRPr lang="hr-HR"/>
          </a:p>
        </p:txBody>
      </p:sp>
      <p:sp>
        <p:nvSpPr>
          <p:cNvPr id="8" name="Text Placeholder 3">
            <a:extLst>
              <a:ext uri="{FF2B5EF4-FFF2-40B4-BE49-F238E27FC236}">
                <a16:creationId xmlns:a16="http://schemas.microsoft.com/office/drawing/2014/main" id="{1FEE9FC4-1609-C905-6D39-FB73C627E4F6}"/>
              </a:ext>
            </a:extLst>
          </p:cNvPr>
          <p:cNvSpPr txBox="1">
            <a:spLocks/>
          </p:cNvSpPr>
          <p:nvPr/>
        </p:nvSpPr>
        <p:spPr>
          <a:xfrm>
            <a:off x="5673498" y="5055317"/>
            <a:ext cx="5814203" cy="655051"/>
          </a:xfrm>
          <a:prstGeom prst="rect">
            <a:avLst/>
          </a:prstGeom>
        </p:spPr>
        <p:txBody>
          <a:bodyPr vert="horz" wrap="square" lIns="0" tIns="45720" rIns="91440" bIns="45720" rtlCol="0" anchor="t">
            <a:spAutoFit/>
          </a:bodyPr>
          <a:lstStyle>
            <a:defPPr>
              <a:defRPr lang="sr-Latn-RS"/>
            </a:defPPr>
            <a:lvl1pPr marL="324000" indent="-324000" algn="l" defTabSz="914400" rtl="0" eaLnBrk="1" latinLnBrk="0" hangingPunct="1">
              <a:lnSpc>
                <a:spcPct val="90000"/>
              </a:lnSpc>
              <a:spcBef>
                <a:spcPts val="1000"/>
              </a:spcBef>
              <a:buClr>
                <a:schemeClr val="tx2"/>
              </a:buClr>
              <a:buFont typeface="+mj-lt"/>
              <a:buAutoNum type="arabicPeriod"/>
              <a:defRPr sz="2000" kern="1200">
                <a:solidFill>
                  <a:schemeClr val="tx1"/>
                </a:solidFill>
                <a:latin typeface="+mj-lt"/>
                <a:ea typeface="+mn-ea"/>
                <a:cs typeface="+mn-cs"/>
              </a:defRPr>
            </a:lvl1pPr>
            <a:lvl2pPr marL="624600" indent="-228600" algn="l" defTabSz="914400" rtl="0" eaLnBrk="1" latinLnBrk="0" hangingPunct="1">
              <a:lnSpc>
                <a:spcPct val="90000"/>
              </a:lnSpc>
              <a:spcBef>
                <a:spcPts val="500"/>
              </a:spcBef>
              <a:buClr>
                <a:schemeClr val="tx2"/>
              </a:buClr>
              <a:buFont typeface="+mj-lt"/>
              <a:buAutoNum type="arabicPeriod"/>
              <a:defRPr sz="1200" kern="1200">
                <a:solidFill>
                  <a:schemeClr val="tx1"/>
                </a:solidFill>
                <a:latin typeface="+mj-lt"/>
                <a:ea typeface="+mn-ea"/>
                <a:cs typeface="+mn-cs"/>
              </a:defRPr>
            </a:lvl2pPr>
            <a:lvl3pPr marL="804600" indent="-228600" algn="l" defTabSz="914400" rtl="0" eaLnBrk="1" latinLnBrk="0" hangingPunct="1">
              <a:lnSpc>
                <a:spcPct val="90000"/>
              </a:lnSpc>
              <a:spcBef>
                <a:spcPts val="500"/>
              </a:spcBef>
              <a:buClr>
                <a:schemeClr val="tx2"/>
              </a:buClr>
              <a:buFont typeface="+mj-lt"/>
              <a:buAutoNum type="arabicPeriod"/>
              <a:defRPr sz="1100" kern="1200">
                <a:solidFill>
                  <a:schemeClr val="tx1"/>
                </a:solidFill>
                <a:latin typeface="+mj-lt"/>
                <a:ea typeface="+mn-ea"/>
                <a:cs typeface="+mn-cs"/>
              </a:defRPr>
            </a:lvl3pPr>
            <a:lvl4pPr marL="98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4pPr>
            <a:lvl5pPr marL="1164600" indent="-228600" algn="l" defTabSz="914400" rtl="0" eaLnBrk="1" latinLnBrk="0" hangingPunct="1">
              <a:lnSpc>
                <a:spcPct val="90000"/>
              </a:lnSpc>
              <a:spcBef>
                <a:spcPts val="500"/>
              </a:spcBef>
              <a:buClr>
                <a:schemeClr val="tx2"/>
              </a:buClr>
              <a:buFont typeface="+mj-lt"/>
              <a:buAutoNum type="arabicPeriod"/>
              <a:defRPr sz="105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1400" b="1">
                <a:solidFill>
                  <a:srgbClr val="121D31"/>
                </a:solidFill>
                <a:latin typeface="Calibri" panose="020F0502020204030204" pitchFamily="34" charset="0"/>
                <a:ea typeface="Calibri" panose="020F0502020204030204" pitchFamily="34" charset="0"/>
                <a:cs typeface="Calibri" panose="020F0502020204030204" pitchFamily="34" charset="0"/>
              </a:rPr>
              <a:t>ODBIJENE LICENCE: </a:t>
            </a:r>
            <a:r>
              <a:rPr lang="hr-HR" sz="2400" b="1">
                <a:solidFill>
                  <a:srgbClr val="FF0000"/>
                </a:solidFill>
                <a:latin typeface="Calibri" panose="020F0502020204030204" pitchFamily="34" charset="0"/>
                <a:ea typeface="Calibri" panose="020F0502020204030204" pitchFamily="34" charset="0"/>
                <a:cs typeface="Calibri" panose="020F0502020204030204" pitchFamily="34" charset="0"/>
              </a:rPr>
              <a:t>8</a:t>
            </a:r>
            <a:endParaRPr lang="hr-HR" sz="2400" b="1">
              <a:latin typeface="Calibri" panose="020F0502020204030204" pitchFamily="34" charset="0"/>
              <a:ea typeface="Calibri" panose="020F0502020204030204" pitchFamily="34" charset="0"/>
              <a:cs typeface="Calibri" panose="020F0502020204030204" pitchFamily="34" charset="0"/>
            </a:endParaRPr>
          </a:p>
          <a:p>
            <a:pPr marL="300355" lvl="1" indent="0">
              <a:buFont typeface="+mj-lt"/>
              <a:buNone/>
            </a:pPr>
            <a:endParaRPr lang="hr-HR"/>
          </a:p>
        </p:txBody>
      </p:sp>
    </p:spTree>
    <p:extLst>
      <p:ext uri="{BB962C8B-B14F-4D97-AF65-F5344CB8AC3E}">
        <p14:creationId xmlns:p14="http://schemas.microsoft.com/office/powerpoint/2010/main" val="88279635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58EF9-8EC5-486C-AD0F-FF28EB4AE870}"/>
              </a:ext>
            </a:extLst>
          </p:cNvPr>
          <p:cNvSpPr>
            <a:spLocks noGrp="1"/>
          </p:cNvSpPr>
          <p:nvPr>
            <p:ph type="body" sz="quarter" idx="14"/>
          </p:nvPr>
        </p:nvSpPr>
        <p:spPr>
          <a:xfrm>
            <a:off x="838200" y="1379623"/>
            <a:ext cx="4479925" cy="312738"/>
          </a:xfrm>
        </p:spPr>
        <p:txBody>
          <a:bodyPr/>
          <a:lstStyle/>
          <a:p>
            <a:r>
              <a:rPr lang="hr-HR" sz="1800">
                <a:latin typeface="Calibri" panose="020F0502020204030204" pitchFamily="34" charset="0"/>
                <a:ea typeface="Calibri" panose="020F0502020204030204" pitchFamily="34" charset="0"/>
                <a:cs typeface="Calibri" panose="020F0502020204030204" pitchFamily="34" charset="0"/>
              </a:rPr>
              <a:t>21.10.2025. Godišnji audit SGS: </a:t>
            </a:r>
          </a:p>
          <a:p>
            <a:endParaRPr lang="hr-HR"/>
          </a:p>
        </p:txBody>
      </p:sp>
      <p:sp>
        <p:nvSpPr>
          <p:cNvPr id="7" name="Text Placeholder 6">
            <a:extLst>
              <a:ext uri="{FF2B5EF4-FFF2-40B4-BE49-F238E27FC236}">
                <a16:creationId xmlns:a16="http://schemas.microsoft.com/office/drawing/2014/main" id="{FD7487FF-94AD-F026-8462-BA6294AB32E7}"/>
              </a:ext>
            </a:extLst>
          </p:cNvPr>
          <p:cNvSpPr>
            <a:spLocks noGrp="1"/>
          </p:cNvSpPr>
          <p:nvPr>
            <p:ph type="body" sz="quarter" idx="19"/>
          </p:nvPr>
        </p:nvSpPr>
        <p:spPr>
          <a:xfrm>
            <a:off x="838200" y="762786"/>
            <a:ext cx="9839036" cy="470898"/>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STANDARD KVALITETE LICENCIRANJA KLUBOVA</a:t>
            </a:r>
          </a:p>
        </p:txBody>
      </p:sp>
      <p:sp>
        <p:nvSpPr>
          <p:cNvPr id="8" name="TextBox 7">
            <a:extLst>
              <a:ext uri="{FF2B5EF4-FFF2-40B4-BE49-F238E27FC236}">
                <a16:creationId xmlns:a16="http://schemas.microsoft.com/office/drawing/2014/main" id="{E698F1EF-D137-CFF1-6E2C-DF7BD5A79A26}"/>
              </a:ext>
            </a:extLst>
          </p:cNvPr>
          <p:cNvSpPr txBox="1"/>
          <p:nvPr/>
        </p:nvSpPr>
        <p:spPr>
          <a:xfrm>
            <a:off x="783029" y="2463777"/>
            <a:ext cx="4643422" cy="2308324"/>
          </a:xfrm>
          <a:prstGeom prst="rect">
            <a:avLst/>
          </a:prstGeom>
          <a:noFill/>
        </p:spPr>
        <p:txBody>
          <a:bodyPr wrap="square" rtlCol="0">
            <a:spAutoFit/>
          </a:bodyPr>
          <a:lstStyle/>
          <a:p>
            <a:endParaRPr lang="hr-HR">
              <a:highlight>
                <a:srgbClr val="FFFF00"/>
              </a:highlight>
              <a:latin typeface="Calibri" panose="020F0502020204030204" pitchFamily="34" charset="0"/>
              <a:ea typeface="Calibri" panose="020F0502020204030204" pitchFamily="34" charset="0"/>
              <a:cs typeface="Calibri" panose="020F0502020204030204" pitchFamily="34" charset="0"/>
            </a:endParaRPr>
          </a:p>
          <a:p>
            <a:r>
              <a:rPr lang="hr-HR">
                <a:latin typeface="Calibri" panose="020F0502020204030204" pitchFamily="34" charset="0"/>
                <a:ea typeface="Calibri" panose="020F0502020204030204" pitchFamily="34" charset="0"/>
                <a:cs typeface="Calibri" panose="020F0502020204030204" pitchFamily="34" charset="0"/>
              </a:rPr>
              <a:t>Zaključak: </a:t>
            </a:r>
          </a:p>
          <a:p>
            <a:endParaRPr lang="hr-HR" b="0" i="0">
              <a:effectLst/>
              <a:latin typeface="Calibri" panose="020F0502020204030204" pitchFamily="34" charset="0"/>
              <a:ea typeface="Calibri" panose="020F0502020204030204" pitchFamily="34" charset="0"/>
              <a:cs typeface="Calibri" panose="020F0502020204030204" pitchFamily="34" charset="0"/>
            </a:endParaRPr>
          </a:p>
          <a:p>
            <a:pPr algn="ctr"/>
            <a:r>
              <a:rPr lang="hr-HR" i="1">
                <a:latin typeface="Calibri" panose="020F0502020204030204" pitchFamily="34" charset="0"/>
                <a:ea typeface="Calibri" panose="020F0502020204030204" pitchFamily="34" charset="0"/>
                <a:cs typeface="Calibri" panose="020F0502020204030204" pitchFamily="34" charset="0"/>
              </a:rPr>
              <a:t>„</a:t>
            </a:r>
            <a:r>
              <a:rPr lang="en-US" i="1">
                <a:latin typeface="Calibri" panose="020F0502020204030204" pitchFamily="34" charset="0"/>
                <a:ea typeface="Calibri" panose="020F0502020204030204" pitchFamily="34" charset="0"/>
                <a:cs typeface="Calibri" panose="020F0502020204030204" pitchFamily="34" charset="0"/>
              </a:rPr>
              <a:t>Excellent data analysis in place and used as reference for many other purposes</a:t>
            </a:r>
            <a:r>
              <a:rPr lang="hr-HR" i="1">
                <a:latin typeface="Calibri" panose="020F0502020204030204" pitchFamily="34" charset="0"/>
                <a:ea typeface="Calibri" panose="020F0502020204030204" pitchFamily="34" charset="0"/>
                <a:cs typeface="Calibri" panose="020F0502020204030204" pitchFamily="34" charset="0"/>
              </a:rPr>
              <a:t>”</a:t>
            </a:r>
          </a:p>
          <a:p>
            <a:pPr algn="ctr"/>
            <a:endParaRPr lang="hr-HR" i="1">
              <a:latin typeface="Calibri" panose="020F0502020204030204" pitchFamily="34" charset="0"/>
              <a:ea typeface="Calibri" panose="020F0502020204030204" pitchFamily="34" charset="0"/>
              <a:cs typeface="Calibri" panose="020F0502020204030204" pitchFamily="34" charset="0"/>
            </a:endParaRPr>
          </a:p>
          <a:p>
            <a:pPr algn="ctr"/>
            <a:r>
              <a:rPr lang="hr-HR" i="1">
                <a:latin typeface="Calibri" panose="020F0502020204030204" pitchFamily="34" charset="0"/>
                <a:ea typeface="Calibri" panose="020F0502020204030204" pitchFamily="34" charset="0"/>
                <a:cs typeface="Calibri" panose="020F0502020204030204" pitchFamily="34" charset="0"/>
              </a:rPr>
              <a:t>„Izvrsna analiza podataka postavljena da služi kao referenca za mnoge druge svrhe”</a:t>
            </a:r>
          </a:p>
        </p:txBody>
      </p:sp>
      <p:pic>
        <p:nvPicPr>
          <p:cNvPr id="2" name="Picture 1">
            <a:extLst>
              <a:ext uri="{FF2B5EF4-FFF2-40B4-BE49-F238E27FC236}">
                <a16:creationId xmlns:a16="http://schemas.microsoft.com/office/drawing/2014/main" id="{ED80C97D-A22E-06C7-2765-1DFF53EB9545}"/>
              </a:ext>
            </a:extLst>
          </p:cNvPr>
          <p:cNvPicPr>
            <a:picLocks noChangeAspect="1"/>
          </p:cNvPicPr>
          <p:nvPr/>
        </p:nvPicPr>
        <p:blipFill>
          <a:blip r:embed="rId2"/>
          <a:stretch>
            <a:fillRect/>
          </a:stretch>
        </p:blipFill>
        <p:spPr>
          <a:xfrm>
            <a:off x="5552852" y="2699290"/>
            <a:ext cx="1624874" cy="2295457"/>
          </a:xfrm>
          <a:prstGeom prst="rect">
            <a:avLst/>
          </a:prstGeom>
        </p:spPr>
      </p:pic>
      <p:pic>
        <p:nvPicPr>
          <p:cNvPr id="5" name="Picture 4" descr="A close-up of a paper&#10;&#10;AI-generated content may be incorrect.">
            <a:extLst>
              <a:ext uri="{FF2B5EF4-FFF2-40B4-BE49-F238E27FC236}">
                <a16:creationId xmlns:a16="http://schemas.microsoft.com/office/drawing/2014/main" id="{B48A72C3-A287-8B2C-D12E-CE726AAB6329}"/>
              </a:ext>
            </a:extLst>
          </p:cNvPr>
          <p:cNvPicPr>
            <a:picLocks noChangeAspect="1"/>
          </p:cNvPicPr>
          <p:nvPr/>
        </p:nvPicPr>
        <p:blipFill>
          <a:blip r:embed="rId3"/>
          <a:stretch>
            <a:fillRect/>
          </a:stretch>
        </p:blipFill>
        <p:spPr>
          <a:xfrm>
            <a:off x="7430529" y="1233684"/>
            <a:ext cx="2664816" cy="3761063"/>
          </a:xfrm>
          <a:prstGeom prst="rect">
            <a:avLst/>
          </a:prstGeom>
          <a:ln>
            <a:solidFill>
              <a:schemeClr val="tx1"/>
            </a:solidFill>
            <a:prstDash val="solid"/>
          </a:ln>
        </p:spPr>
      </p:pic>
    </p:spTree>
    <p:extLst>
      <p:ext uri="{BB962C8B-B14F-4D97-AF65-F5344CB8AC3E}">
        <p14:creationId xmlns:p14="http://schemas.microsoft.com/office/powerpoint/2010/main" val="298807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7014A93-A72E-AB14-1EBB-E19388AB45E6}"/>
              </a:ext>
            </a:extLst>
          </p:cNvPr>
          <p:cNvPicPr>
            <a:picLocks noChangeAspect="1"/>
          </p:cNvPicPr>
          <p:nvPr/>
        </p:nvPicPr>
        <p:blipFill>
          <a:blip r:embed="rId2"/>
          <a:stretch>
            <a:fillRect/>
          </a:stretch>
        </p:blipFill>
        <p:spPr>
          <a:xfrm>
            <a:off x="9441967" y="2773270"/>
            <a:ext cx="1408587" cy="1989909"/>
          </a:xfrm>
          <a:prstGeom prst="rect">
            <a:avLst/>
          </a:prstGeom>
        </p:spPr>
      </p:pic>
      <p:pic>
        <p:nvPicPr>
          <p:cNvPr id="17" name="Picture 16">
            <a:extLst>
              <a:ext uri="{FF2B5EF4-FFF2-40B4-BE49-F238E27FC236}">
                <a16:creationId xmlns:a16="http://schemas.microsoft.com/office/drawing/2014/main" id="{A9A43D1A-9DFC-9A38-A5C5-49080D1DCCDD}"/>
              </a:ext>
            </a:extLst>
          </p:cNvPr>
          <p:cNvPicPr>
            <a:picLocks noChangeAspect="1"/>
          </p:cNvPicPr>
          <p:nvPr/>
        </p:nvPicPr>
        <p:blipFill>
          <a:blip r:embed="rId3"/>
          <a:stretch>
            <a:fillRect/>
          </a:stretch>
        </p:blipFill>
        <p:spPr>
          <a:xfrm>
            <a:off x="8241290" y="3881600"/>
            <a:ext cx="1408687" cy="1989909"/>
          </a:xfrm>
          <a:prstGeom prst="rect">
            <a:avLst/>
          </a:prstGeom>
        </p:spPr>
      </p:pic>
      <p:pic>
        <p:nvPicPr>
          <p:cNvPr id="16" name="Picture 15">
            <a:extLst>
              <a:ext uri="{FF2B5EF4-FFF2-40B4-BE49-F238E27FC236}">
                <a16:creationId xmlns:a16="http://schemas.microsoft.com/office/drawing/2014/main" id="{2D213B3B-17D4-033D-8151-694793795849}"/>
              </a:ext>
            </a:extLst>
          </p:cNvPr>
          <p:cNvPicPr>
            <a:picLocks noChangeAspect="1"/>
          </p:cNvPicPr>
          <p:nvPr/>
        </p:nvPicPr>
        <p:blipFill>
          <a:blip r:embed="rId4"/>
          <a:stretch>
            <a:fillRect/>
          </a:stretch>
        </p:blipFill>
        <p:spPr>
          <a:xfrm>
            <a:off x="7013708" y="2769820"/>
            <a:ext cx="1407990" cy="1993359"/>
          </a:xfrm>
          <a:prstGeom prst="rect">
            <a:avLst/>
          </a:prstGeom>
        </p:spPr>
      </p:pic>
      <p:pic>
        <p:nvPicPr>
          <p:cNvPr id="10" name="Slika 9">
            <a:extLst>
              <a:ext uri="{FF2B5EF4-FFF2-40B4-BE49-F238E27FC236}">
                <a16:creationId xmlns:a16="http://schemas.microsoft.com/office/drawing/2014/main" id="{ED5FEABC-84B7-3C83-F787-C11B20E3FEAB}"/>
              </a:ext>
            </a:extLst>
          </p:cNvPr>
          <p:cNvPicPr>
            <a:picLocks noChangeAspect="1"/>
          </p:cNvPicPr>
          <p:nvPr/>
        </p:nvPicPr>
        <p:blipFill>
          <a:blip r:embed="rId5"/>
          <a:stretch>
            <a:fillRect/>
          </a:stretch>
        </p:blipFill>
        <p:spPr>
          <a:xfrm>
            <a:off x="5713570" y="3906418"/>
            <a:ext cx="1437774" cy="1965303"/>
          </a:xfrm>
          <a:prstGeom prst="rect">
            <a:avLst/>
          </a:prstGeom>
          <a:ln>
            <a:solidFill>
              <a:schemeClr val="tx1"/>
            </a:solidFill>
          </a:ln>
        </p:spPr>
      </p:pic>
      <p:pic>
        <p:nvPicPr>
          <p:cNvPr id="15" name="Picture 14">
            <a:extLst>
              <a:ext uri="{FF2B5EF4-FFF2-40B4-BE49-F238E27FC236}">
                <a16:creationId xmlns:a16="http://schemas.microsoft.com/office/drawing/2014/main" id="{7DFB3C55-3915-8DAB-85D6-95AA9B995B36}"/>
              </a:ext>
            </a:extLst>
          </p:cNvPr>
          <p:cNvPicPr>
            <a:picLocks noChangeAspect="1"/>
          </p:cNvPicPr>
          <p:nvPr/>
        </p:nvPicPr>
        <p:blipFill>
          <a:blip r:embed="rId6"/>
          <a:stretch>
            <a:fillRect/>
          </a:stretch>
        </p:blipFill>
        <p:spPr>
          <a:xfrm>
            <a:off x="4394189" y="2769820"/>
            <a:ext cx="1479158" cy="2077314"/>
          </a:xfrm>
          <a:prstGeom prst="rect">
            <a:avLst/>
          </a:prstGeom>
        </p:spPr>
      </p:pic>
      <p:pic>
        <p:nvPicPr>
          <p:cNvPr id="14" name="Picture 13">
            <a:extLst>
              <a:ext uri="{FF2B5EF4-FFF2-40B4-BE49-F238E27FC236}">
                <a16:creationId xmlns:a16="http://schemas.microsoft.com/office/drawing/2014/main" id="{A7638269-0108-02AC-CF27-B8D76F512E2E}"/>
              </a:ext>
            </a:extLst>
          </p:cNvPr>
          <p:cNvPicPr>
            <a:picLocks noChangeAspect="1"/>
          </p:cNvPicPr>
          <p:nvPr/>
        </p:nvPicPr>
        <p:blipFill>
          <a:blip r:embed="rId7"/>
          <a:stretch>
            <a:fillRect/>
          </a:stretch>
        </p:blipFill>
        <p:spPr>
          <a:xfrm>
            <a:off x="862938" y="2769820"/>
            <a:ext cx="3218109" cy="2223561"/>
          </a:xfrm>
          <a:prstGeom prst="rect">
            <a:avLst/>
          </a:prstGeom>
          <a:ln>
            <a:solidFill>
              <a:schemeClr val="tx1"/>
            </a:solidFill>
            <a:prstDash val="solid"/>
          </a:ln>
        </p:spPr>
      </p:pic>
      <p:sp>
        <p:nvSpPr>
          <p:cNvPr id="9" name="Text Placeholder 8">
            <a:extLst>
              <a:ext uri="{FF2B5EF4-FFF2-40B4-BE49-F238E27FC236}">
                <a16:creationId xmlns:a16="http://schemas.microsoft.com/office/drawing/2014/main" id="{344F3D60-5FBB-A11D-E08A-4FBE4A8BEB35}"/>
              </a:ext>
            </a:extLst>
          </p:cNvPr>
          <p:cNvSpPr>
            <a:spLocks noGrp="1"/>
          </p:cNvSpPr>
          <p:nvPr>
            <p:ph type="body" sz="quarter" idx="14"/>
          </p:nvPr>
        </p:nvSpPr>
        <p:spPr>
          <a:xfrm>
            <a:off x="828582" y="1471466"/>
            <a:ext cx="10756037" cy="1049713"/>
          </a:xfrm>
        </p:spPr>
        <p:txBody>
          <a:bodyPr/>
          <a:lstStyle/>
          <a:p>
            <a:r>
              <a:rPr lang="hr-HR" sz="1800">
                <a:latin typeface="Calibri" panose="020F0502020204030204" pitchFamily="34" charset="0"/>
                <a:ea typeface="Calibri" panose="020F0502020204030204" pitchFamily="34" charset="0"/>
                <a:cs typeface="Calibri" panose="020F0502020204030204" pitchFamily="34" charset="0"/>
              </a:rPr>
              <a:t>Pravna osnova za izmjene i dopune: </a:t>
            </a:r>
          </a:p>
          <a:p>
            <a:pPr marL="0" indent="0">
              <a:buNone/>
            </a:pPr>
            <a:r>
              <a:rPr lang="hr-HR">
                <a:latin typeface="Calibri" panose="020F0502020204030204" pitchFamily="34" charset="0"/>
                <a:ea typeface="Calibri" panose="020F0502020204030204" pitchFamily="34" charset="0"/>
                <a:cs typeface="Calibri" panose="020F0502020204030204" pitchFamily="34" charset="0"/>
              </a:rPr>
              <a:t>   - UEFA Pravilnik o licenciranju i financijskoj održivosti  klubova i  (izdanje rujan 2025.) </a:t>
            </a:r>
          </a:p>
          <a:p>
            <a:r>
              <a:rPr lang="hr-HR">
                <a:latin typeface="Calibri" panose="020F0502020204030204" pitchFamily="34" charset="0"/>
                <a:ea typeface="Calibri" panose="020F0502020204030204" pitchFamily="34" charset="0"/>
                <a:cs typeface="Calibri" panose="020F0502020204030204" pitchFamily="34" charset="0"/>
              </a:rPr>
              <a:t>   - UEFA Pravilnik o stadionskoj infrastrukturi (izdanje lipanj, 2025.)</a:t>
            </a:r>
          </a:p>
          <a:p>
            <a:pPr marL="0" indent="0">
              <a:buNone/>
            </a:pPr>
            <a:r>
              <a:rPr lang="hr-HR" sz="1400"/>
              <a:t>   </a:t>
            </a:r>
            <a:endParaRPr lang="hr-HR"/>
          </a:p>
        </p:txBody>
      </p:sp>
      <p:sp>
        <p:nvSpPr>
          <p:cNvPr id="13" name="Text Placeholder 12">
            <a:extLst>
              <a:ext uri="{FF2B5EF4-FFF2-40B4-BE49-F238E27FC236}">
                <a16:creationId xmlns:a16="http://schemas.microsoft.com/office/drawing/2014/main" id="{7643C688-D8BF-43EA-F7EE-B0BBF53917A7}"/>
              </a:ext>
            </a:extLst>
          </p:cNvPr>
          <p:cNvSpPr>
            <a:spLocks noGrp="1"/>
          </p:cNvSpPr>
          <p:nvPr>
            <p:ph type="body" sz="quarter" idx="19"/>
          </p:nvPr>
        </p:nvSpPr>
        <p:spPr>
          <a:xfrm>
            <a:off x="828583" y="614931"/>
            <a:ext cx="10551850" cy="846001"/>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HNS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a:t>
            </a:r>
            <a:r>
              <a:rPr lang="hr-HR" sz="1800" b="1">
                <a:latin typeface="Calibri" panose="020F0502020204030204" pitchFamily="34" charset="0"/>
                <a:ea typeface="Calibri" panose="020F0502020204030204" pitchFamily="34" charset="0"/>
                <a:cs typeface="Calibri" panose="020F0502020204030204" pitchFamily="34" charset="0"/>
              </a:rPr>
              <a:t>)</a:t>
            </a:r>
          </a:p>
        </p:txBody>
      </p:sp>
      <p:sp>
        <p:nvSpPr>
          <p:cNvPr id="2" name="Pravokutnik 1">
            <a:extLst>
              <a:ext uri="{FF2B5EF4-FFF2-40B4-BE49-F238E27FC236}">
                <a16:creationId xmlns:a16="http://schemas.microsoft.com/office/drawing/2014/main" id="{C6E5C89A-8E13-BF7A-FB68-6F92A8F24B79}"/>
              </a:ext>
            </a:extLst>
          </p:cNvPr>
          <p:cNvSpPr/>
          <p:nvPr/>
        </p:nvSpPr>
        <p:spPr>
          <a:xfrm>
            <a:off x="3275754" y="2863654"/>
            <a:ext cx="763832" cy="336917"/>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2025</a:t>
            </a:r>
          </a:p>
        </p:txBody>
      </p:sp>
      <p:sp>
        <p:nvSpPr>
          <p:cNvPr id="3" name="Pravokutnik 2">
            <a:extLst>
              <a:ext uri="{FF2B5EF4-FFF2-40B4-BE49-F238E27FC236}">
                <a16:creationId xmlns:a16="http://schemas.microsoft.com/office/drawing/2014/main" id="{369C7827-2BB3-5252-A884-A9F8321955C7}"/>
              </a:ext>
            </a:extLst>
          </p:cNvPr>
          <p:cNvSpPr/>
          <p:nvPr/>
        </p:nvSpPr>
        <p:spPr>
          <a:xfrm>
            <a:off x="5200847" y="2875244"/>
            <a:ext cx="843782"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2025</a:t>
            </a:r>
          </a:p>
        </p:txBody>
      </p:sp>
      <p:sp>
        <p:nvSpPr>
          <p:cNvPr id="4" name="Pravokutnik 3">
            <a:extLst>
              <a:ext uri="{FF2B5EF4-FFF2-40B4-BE49-F238E27FC236}">
                <a16:creationId xmlns:a16="http://schemas.microsoft.com/office/drawing/2014/main" id="{ABA8F77B-0B9D-F703-4E97-7C5EA4F9388C}"/>
              </a:ext>
            </a:extLst>
          </p:cNvPr>
          <p:cNvSpPr/>
          <p:nvPr/>
        </p:nvSpPr>
        <p:spPr>
          <a:xfrm>
            <a:off x="6439706" y="3932745"/>
            <a:ext cx="781315"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2024</a:t>
            </a:r>
          </a:p>
        </p:txBody>
      </p:sp>
      <p:sp>
        <p:nvSpPr>
          <p:cNvPr id="11" name="Pravokutnik 10">
            <a:extLst>
              <a:ext uri="{FF2B5EF4-FFF2-40B4-BE49-F238E27FC236}">
                <a16:creationId xmlns:a16="http://schemas.microsoft.com/office/drawing/2014/main" id="{3EDD5B61-2A68-D149-FCA4-8C31C6AF8D50}"/>
              </a:ext>
            </a:extLst>
          </p:cNvPr>
          <p:cNvSpPr/>
          <p:nvPr/>
        </p:nvSpPr>
        <p:spPr>
          <a:xfrm>
            <a:off x="7690507" y="2805190"/>
            <a:ext cx="940199"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2025</a:t>
            </a:r>
          </a:p>
        </p:txBody>
      </p:sp>
      <p:sp>
        <p:nvSpPr>
          <p:cNvPr id="6" name="Pravokutnik 10">
            <a:extLst>
              <a:ext uri="{FF2B5EF4-FFF2-40B4-BE49-F238E27FC236}">
                <a16:creationId xmlns:a16="http://schemas.microsoft.com/office/drawing/2014/main" id="{B306AD1E-9126-52C4-366F-D02FA580FED4}"/>
              </a:ext>
            </a:extLst>
          </p:cNvPr>
          <p:cNvSpPr/>
          <p:nvPr/>
        </p:nvSpPr>
        <p:spPr>
          <a:xfrm>
            <a:off x="8894213" y="3915349"/>
            <a:ext cx="940199"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2025</a:t>
            </a:r>
          </a:p>
        </p:txBody>
      </p:sp>
      <p:sp>
        <p:nvSpPr>
          <p:cNvPr id="7" name="Pravokutnik 10">
            <a:extLst>
              <a:ext uri="{FF2B5EF4-FFF2-40B4-BE49-F238E27FC236}">
                <a16:creationId xmlns:a16="http://schemas.microsoft.com/office/drawing/2014/main" id="{6FCF4D8B-DC24-D299-7BB6-D720398CDDD3}"/>
              </a:ext>
            </a:extLst>
          </p:cNvPr>
          <p:cNvSpPr/>
          <p:nvPr/>
        </p:nvSpPr>
        <p:spPr>
          <a:xfrm>
            <a:off x="10146260" y="2845539"/>
            <a:ext cx="940199"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2025</a:t>
            </a:r>
          </a:p>
        </p:txBody>
      </p:sp>
    </p:spTree>
    <p:extLst>
      <p:ext uri="{BB962C8B-B14F-4D97-AF65-F5344CB8AC3E}">
        <p14:creationId xmlns:p14="http://schemas.microsoft.com/office/powerpoint/2010/main" val="127366919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4FD02-340F-513C-169A-BA2FBF51C4C0}"/>
            </a:ext>
          </a:extLst>
        </p:cNvPr>
        <p:cNvGrpSpPr/>
        <p:nvPr/>
      </p:nvGrpSpPr>
      <p:grpSpPr>
        <a:xfrm>
          <a:off x="0" y="0"/>
          <a:ext cx="0" cy="0"/>
          <a:chOff x="0" y="0"/>
          <a:chExt cx="0" cy="0"/>
        </a:xfrm>
      </p:grpSpPr>
      <p:pic>
        <p:nvPicPr>
          <p:cNvPr id="19" name="Picture 18" descr="A screenshot of a computer&#10;&#10;Description automatically generated">
            <a:extLst>
              <a:ext uri="{FF2B5EF4-FFF2-40B4-BE49-F238E27FC236}">
                <a16:creationId xmlns:a16="http://schemas.microsoft.com/office/drawing/2014/main" id="{27A1E441-3C66-8D79-B590-40048C341EA3}"/>
              </a:ext>
            </a:extLst>
          </p:cNvPr>
          <p:cNvPicPr>
            <a:picLocks noChangeAspect="1"/>
          </p:cNvPicPr>
          <p:nvPr/>
        </p:nvPicPr>
        <p:blipFill rotWithShape="1">
          <a:blip r:embed="rId2"/>
          <a:srcRect l="55158" t="16928" r="6614" b="24294"/>
          <a:stretch/>
        </p:blipFill>
        <p:spPr bwMode="auto">
          <a:xfrm>
            <a:off x="820075" y="2405947"/>
            <a:ext cx="3481126" cy="1505677"/>
          </a:xfrm>
          <a:prstGeom prst="rect">
            <a:avLst/>
          </a:prstGeom>
          <a:ln>
            <a:solidFill>
              <a:schemeClr val="tx1"/>
            </a:solidFill>
          </a:ln>
          <a:extLst>
            <a:ext uri="{53640926-AAD7-44D8-BBD7-CCE9431645EC}">
              <a14:shadowObscured xmlns:a14="http://schemas.microsoft.com/office/drawing/2010/main"/>
            </a:ext>
          </a:extLst>
        </p:spPr>
      </p:pic>
      <p:pic>
        <p:nvPicPr>
          <p:cNvPr id="11" name="Slika 10">
            <a:extLst>
              <a:ext uri="{FF2B5EF4-FFF2-40B4-BE49-F238E27FC236}">
                <a16:creationId xmlns:a16="http://schemas.microsoft.com/office/drawing/2014/main" id="{AFD7F5DA-D2D7-3324-A70F-54F82308CA5C}"/>
              </a:ext>
            </a:extLst>
          </p:cNvPr>
          <p:cNvPicPr>
            <a:picLocks noChangeAspect="1"/>
          </p:cNvPicPr>
          <p:nvPr/>
        </p:nvPicPr>
        <p:blipFill>
          <a:blip r:embed="rId3"/>
          <a:stretch>
            <a:fillRect/>
          </a:stretch>
        </p:blipFill>
        <p:spPr>
          <a:xfrm>
            <a:off x="8170684" y="2405946"/>
            <a:ext cx="1684674" cy="2400661"/>
          </a:xfrm>
          <a:prstGeom prst="rect">
            <a:avLst/>
          </a:prstGeom>
          <a:ln>
            <a:solidFill>
              <a:schemeClr val="tx1"/>
            </a:solidFill>
          </a:ln>
        </p:spPr>
      </p:pic>
      <p:pic>
        <p:nvPicPr>
          <p:cNvPr id="23" name="Slika 22">
            <a:extLst>
              <a:ext uri="{FF2B5EF4-FFF2-40B4-BE49-F238E27FC236}">
                <a16:creationId xmlns:a16="http://schemas.microsoft.com/office/drawing/2014/main" id="{3CD5E65B-28E9-C163-5F58-BD98A14DCD12}"/>
              </a:ext>
            </a:extLst>
          </p:cNvPr>
          <p:cNvPicPr>
            <a:picLocks noChangeAspect="1"/>
          </p:cNvPicPr>
          <p:nvPr/>
        </p:nvPicPr>
        <p:blipFill>
          <a:blip r:embed="rId4"/>
          <a:stretch>
            <a:fillRect/>
          </a:stretch>
        </p:blipFill>
        <p:spPr>
          <a:xfrm>
            <a:off x="9672282" y="3746473"/>
            <a:ext cx="1699643" cy="2398597"/>
          </a:xfrm>
          <a:prstGeom prst="rect">
            <a:avLst/>
          </a:prstGeom>
          <a:ln>
            <a:solidFill>
              <a:schemeClr val="tx1"/>
            </a:solidFill>
          </a:ln>
        </p:spPr>
      </p:pic>
      <p:pic>
        <p:nvPicPr>
          <p:cNvPr id="21" name="Slika 20">
            <a:extLst>
              <a:ext uri="{FF2B5EF4-FFF2-40B4-BE49-F238E27FC236}">
                <a16:creationId xmlns:a16="http://schemas.microsoft.com/office/drawing/2014/main" id="{9D39E995-EECC-1390-5A4F-E98BC9B545B7}"/>
              </a:ext>
            </a:extLst>
          </p:cNvPr>
          <p:cNvPicPr>
            <a:picLocks noChangeAspect="1"/>
          </p:cNvPicPr>
          <p:nvPr/>
        </p:nvPicPr>
        <p:blipFill>
          <a:blip r:embed="rId5"/>
          <a:stretch>
            <a:fillRect/>
          </a:stretch>
        </p:blipFill>
        <p:spPr>
          <a:xfrm>
            <a:off x="6750769" y="3746474"/>
            <a:ext cx="1704940" cy="2398597"/>
          </a:xfrm>
          <a:prstGeom prst="rect">
            <a:avLst/>
          </a:prstGeom>
          <a:ln>
            <a:solidFill>
              <a:schemeClr val="tx1"/>
            </a:solidFill>
          </a:ln>
        </p:spPr>
      </p:pic>
      <p:sp>
        <p:nvSpPr>
          <p:cNvPr id="9" name="Text Placeholder 8">
            <a:extLst>
              <a:ext uri="{FF2B5EF4-FFF2-40B4-BE49-F238E27FC236}">
                <a16:creationId xmlns:a16="http://schemas.microsoft.com/office/drawing/2014/main" id="{D632BBC0-259F-4FFE-1E51-77C26FFA23C5}"/>
              </a:ext>
            </a:extLst>
          </p:cNvPr>
          <p:cNvSpPr>
            <a:spLocks noGrp="1"/>
          </p:cNvSpPr>
          <p:nvPr>
            <p:ph type="body" sz="quarter" idx="14"/>
          </p:nvPr>
        </p:nvSpPr>
        <p:spPr>
          <a:xfrm>
            <a:off x="781012" y="1605849"/>
            <a:ext cx="10756037" cy="783171"/>
          </a:xfrm>
        </p:spPr>
        <p:txBody>
          <a:bodyPr/>
          <a:lstStyle/>
          <a:p>
            <a:r>
              <a:rPr lang="hr-HR" sz="1800">
                <a:latin typeface="Calibri" panose="020F0502020204030204" pitchFamily="34" charset="0"/>
                <a:ea typeface="Calibri" panose="020F0502020204030204" pitchFamily="34" charset="0"/>
                <a:cs typeface="Calibri" panose="020F0502020204030204" pitchFamily="34" charset="0"/>
              </a:rPr>
              <a:t>Pravna osnova za izmjene i dopune: </a:t>
            </a:r>
          </a:p>
          <a:p>
            <a:pPr marL="0" indent="0">
              <a:buNone/>
            </a:pPr>
            <a:r>
              <a:rPr lang="hr-HR" sz="1800">
                <a:latin typeface="Calibri" panose="020F0502020204030204" pitchFamily="34" charset="0"/>
                <a:ea typeface="Calibri" panose="020F0502020204030204" pitchFamily="34" charset="0"/>
                <a:cs typeface="Calibri" panose="020F0502020204030204" pitchFamily="34" charset="0"/>
              </a:rPr>
              <a:t>   - </a:t>
            </a:r>
            <a:r>
              <a:rPr lang="hr-HR">
                <a:latin typeface="Calibri" panose="020F0502020204030204" pitchFamily="34" charset="0"/>
                <a:ea typeface="Calibri" panose="020F0502020204030204" pitchFamily="34" charset="0"/>
                <a:cs typeface="Calibri" panose="020F0502020204030204" pitchFamily="34" charset="0"/>
              </a:rPr>
              <a:t>Propisi Saveza, Zakon o sportu RH (1.1.2023.), drugi relevantni zakoni RH</a:t>
            </a:r>
          </a:p>
          <a:p>
            <a:endParaRPr lang="hr-HR"/>
          </a:p>
        </p:txBody>
      </p:sp>
      <p:sp>
        <p:nvSpPr>
          <p:cNvPr id="13" name="Text Placeholder 12">
            <a:extLst>
              <a:ext uri="{FF2B5EF4-FFF2-40B4-BE49-F238E27FC236}">
                <a16:creationId xmlns:a16="http://schemas.microsoft.com/office/drawing/2014/main" id="{656F38EF-D8F1-59DC-77CC-6E79CF22E46A}"/>
              </a:ext>
            </a:extLst>
          </p:cNvPr>
          <p:cNvSpPr>
            <a:spLocks noGrp="1"/>
          </p:cNvSpPr>
          <p:nvPr>
            <p:ph type="body" sz="quarter" idx="19"/>
          </p:nvPr>
        </p:nvSpPr>
        <p:spPr>
          <a:xfrm>
            <a:off x="820075" y="610239"/>
            <a:ext cx="10551850" cy="846001"/>
          </a:xfrm>
        </p:spPr>
        <p:txBody>
          <a:bodyPr/>
          <a:lstStyle/>
          <a:p>
            <a:r>
              <a:rPr lang="hr-HR" b="1">
                <a:latin typeface="Calibri" panose="020F0502020204030204" pitchFamily="34" charset="0"/>
                <a:ea typeface="Calibri" panose="020F0502020204030204" pitchFamily="34" charset="0"/>
                <a:cs typeface="Calibri" panose="020F0502020204030204" pitchFamily="34" charset="0"/>
              </a:rPr>
              <a:t>PRAVILNIK O LICENCIRANJU I FINACIJSKOJ ODRŽIVOSTI KLUBOVA HNS – </a:t>
            </a:r>
            <a:r>
              <a:rPr lang="hr-HR" sz="2000" b="1">
                <a:latin typeface="Calibri" panose="020F0502020204030204" pitchFamily="34" charset="0"/>
                <a:ea typeface="Calibri" panose="020F0502020204030204" pitchFamily="34" charset="0"/>
                <a:cs typeface="Calibri" panose="020F0502020204030204" pitchFamily="34" charset="0"/>
              </a:rPr>
              <a:t>studeni 2025.  </a:t>
            </a:r>
            <a:r>
              <a:rPr lang="hr-HR" sz="1800" b="1">
                <a:latin typeface="Calibri" panose="020F0502020204030204" pitchFamily="34" charset="0"/>
                <a:ea typeface="Calibri" panose="020F0502020204030204" pitchFamily="34" charset="0"/>
                <a:cs typeface="Calibri" panose="020F0502020204030204" pitchFamily="34" charset="0"/>
              </a:rPr>
              <a:t>(</a:t>
            </a:r>
            <a:r>
              <a:rPr lang="pl-PL" sz="1800" b="1">
                <a:solidFill>
                  <a:srgbClr val="C00000"/>
                </a:solidFill>
                <a:latin typeface="Calibri" panose="020F0502020204030204" pitchFamily="34" charset="0"/>
                <a:ea typeface="Calibri" panose="020F0502020204030204" pitchFamily="34" charset="0"/>
                <a:cs typeface="Calibri" panose="020F0502020204030204" pitchFamily="34" charset="0"/>
              </a:rPr>
              <a:t>Glasnik br. 50 od 10.12.2025. </a:t>
            </a:r>
            <a:r>
              <a:rPr lang="hr-HR" sz="1800" b="1">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7" name="Slika 6">
            <a:extLst>
              <a:ext uri="{FF2B5EF4-FFF2-40B4-BE49-F238E27FC236}">
                <a16:creationId xmlns:a16="http://schemas.microsoft.com/office/drawing/2014/main" id="{8B1E1BBF-1179-3185-9F49-75D909DCACFF}"/>
              </a:ext>
            </a:extLst>
          </p:cNvPr>
          <p:cNvPicPr>
            <a:picLocks noChangeAspect="1"/>
          </p:cNvPicPr>
          <p:nvPr/>
        </p:nvPicPr>
        <p:blipFill>
          <a:blip r:embed="rId6"/>
          <a:stretch>
            <a:fillRect/>
          </a:stretch>
        </p:blipFill>
        <p:spPr>
          <a:xfrm>
            <a:off x="5033028" y="2405947"/>
            <a:ext cx="1844783" cy="2400661"/>
          </a:xfrm>
          <a:prstGeom prst="rect">
            <a:avLst/>
          </a:prstGeom>
          <a:ln>
            <a:solidFill>
              <a:schemeClr val="tx1"/>
            </a:solidFill>
          </a:ln>
        </p:spPr>
      </p:pic>
      <p:pic>
        <p:nvPicPr>
          <p:cNvPr id="3" name="Slika 2">
            <a:extLst>
              <a:ext uri="{FF2B5EF4-FFF2-40B4-BE49-F238E27FC236}">
                <a16:creationId xmlns:a16="http://schemas.microsoft.com/office/drawing/2014/main" id="{AF02BB8A-99FD-2F11-407B-D178DEB4DE0D}"/>
              </a:ext>
            </a:extLst>
          </p:cNvPr>
          <p:cNvPicPr>
            <a:picLocks noChangeAspect="1"/>
          </p:cNvPicPr>
          <p:nvPr/>
        </p:nvPicPr>
        <p:blipFill>
          <a:blip r:embed="rId7"/>
          <a:stretch>
            <a:fillRect/>
          </a:stretch>
        </p:blipFill>
        <p:spPr>
          <a:xfrm>
            <a:off x="817852" y="4013196"/>
            <a:ext cx="3481126" cy="1603794"/>
          </a:xfrm>
          <a:prstGeom prst="rect">
            <a:avLst/>
          </a:prstGeom>
          <a:ln>
            <a:solidFill>
              <a:schemeClr val="tx1"/>
            </a:solidFill>
          </a:ln>
        </p:spPr>
      </p:pic>
      <p:sp>
        <p:nvSpPr>
          <p:cNvPr id="4" name="Pravokutnik 3">
            <a:extLst>
              <a:ext uri="{FF2B5EF4-FFF2-40B4-BE49-F238E27FC236}">
                <a16:creationId xmlns:a16="http://schemas.microsoft.com/office/drawing/2014/main" id="{1D676E90-AD98-D821-4CA6-3E4189AC85FE}"/>
              </a:ext>
            </a:extLst>
          </p:cNvPr>
          <p:cNvSpPr/>
          <p:nvPr/>
        </p:nvSpPr>
        <p:spPr>
          <a:xfrm>
            <a:off x="3603475" y="4055622"/>
            <a:ext cx="792091"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2024</a:t>
            </a:r>
          </a:p>
        </p:txBody>
      </p:sp>
      <p:sp>
        <p:nvSpPr>
          <p:cNvPr id="6" name="TekstniOkvir 5">
            <a:extLst>
              <a:ext uri="{FF2B5EF4-FFF2-40B4-BE49-F238E27FC236}">
                <a16:creationId xmlns:a16="http://schemas.microsoft.com/office/drawing/2014/main" id="{8CED0772-9D5A-D800-FE87-2ADEC6E3406C}"/>
              </a:ext>
            </a:extLst>
          </p:cNvPr>
          <p:cNvSpPr txBox="1"/>
          <p:nvPr/>
        </p:nvSpPr>
        <p:spPr>
          <a:xfrm>
            <a:off x="6301604" y="2405946"/>
            <a:ext cx="728079" cy="369332"/>
          </a:xfrm>
          <a:prstGeom prst="rect">
            <a:avLst/>
          </a:prstGeom>
          <a:noFill/>
        </p:spPr>
        <p:txBody>
          <a:bodyPr wrap="square">
            <a:spAutoFit/>
          </a:bodyPr>
          <a:lstStyle/>
          <a:p>
            <a:r>
              <a:rPr lang="hr-HR" sz="1800" b="0" cap="none" spc="0">
                <a:ln w="0"/>
                <a:solidFill>
                  <a:srgbClr val="FF0000"/>
                </a:solidFill>
                <a:effectLst>
                  <a:outerShdw blurRad="38100" dist="19050" dir="2700000" algn="tl" rotWithShape="0">
                    <a:schemeClr val="dk1">
                      <a:alpha val="40000"/>
                    </a:schemeClr>
                  </a:outerShdw>
                </a:effectLst>
              </a:rPr>
              <a:t>2024</a:t>
            </a:r>
            <a:endParaRPr lang="hr-HR"/>
          </a:p>
        </p:txBody>
      </p:sp>
      <p:sp>
        <p:nvSpPr>
          <p:cNvPr id="10" name="TekstniOkvir 9">
            <a:extLst>
              <a:ext uri="{FF2B5EF4-FFF2-40B4-BE49-F238E27FC236}">
                <a16:creationId xmlns:a16="http://schemas.microsoft.com/office/drawing/2014/main" id="{D35EEAE2-CD01-27C1-274D-839A0ADDADA5}"/>
              </a:ext>
            </a:extLst>
          </p:cNvPr>
          <p:cNvSpPr txBox="1"/>
          <p:nvPr/>
        </p:nvSpPr>
        <p:spPr>
          <a:xfrm>
            <a:off x="9234333" y="2444361"/>
            <a:ext cx="919539" cy="369332"/>
          </a:xfrm>
          <a:prstGeom prst="rect">
            <a:avLst/>
          </a:prstGeom>
          <a:noFill/>
        </p:spPr>
        <p:txBody>
          <a:bodyPr wrap="square">
            <a:spAutoFit/>
          </a:bodyPr>
          <a:lstStyle/>
          <a:p>
            <a:r>
              <a:rPr lang="hr-HR" sz="1800" b="0" cap="none" spc="0">
                <a:ln w="0"/>
                <a:solidFill>
                  <a:srgbClr val="FF0000"/>
                </a:solidFill>
                <a:effectLst>
                  <a:outerShdw blurRad="38100" dist="19050" dir="2700000" algn="tl" rotWithShape="0">
                    <a:schemeClr val="dk1">
                      <a:alpha val="40000"/>
                    </a:schemeClr>
                  </a:outerShdw>
                </a:effectLst>
              </a:rPr>
              <a:t>2024</a:t>
            </a:r>
            <a:endParaRPr lang="hr-HR"/>
          </a:p>
        </p:txBody>
      </p:sp>
      <p:sp>
        <p:nvSpPr>
          <p:cNvPr id="14" name="TekstniOkvir 13">
            <a:extLst>
              <a:ext uri="{FF2B5EF4-FFF2-40B4-BE49-F238E27FC236}">
                <a16:creationId xmlns:a16="http://schemas.microsoft.com/office/drawing/2014/main" id="{08D9D9C1-E85E-851C-DDC7-F7FA4AC67841}"/>
              </a:ext>
            </a:extLst>
          </p:cNvPr>
          <p:cNvSpPr txBox="1"/>
          <p:nvPr/>
        </p:nvSpPr>
        <p:spPr>
          <a:xfrm>
            <a:off x="10772260" y="3781012"/>
            <a:ext cx="751941" cy="377702"/>
          </a:xfrm>
          <a:prstGeom prst="rect">
            <a:avLst/>
          </a:prstGeom>
          <a:noFill/>
        </p:spPr>
        <p:txBody>
          <a:bodyPr wrap="square">
            <a:spAutoFit/>
          </a:bodyPr>
          <a:lstStyle/>
          <a:p>
            <a:r>
              <a:rPr lang="hr-HR" sz="1800" b="0" cap="none" spc="0">
                <a:ln w="0"/>
                <a:solidFill>
                  <a:srgbClr val="FF0000"/>
                </a:solidFill>
                <a:effectLst>
                  <a:outerShdw blurRad="38100" dist="19050" dir="2700000" algn="tl" rotWithShape="0">
                    <a:schemeClr val="dk1">
                      <a:alpha val="40000"/>
                    </a:schemeClr>
                  </a:outerShdw>
                </a:effectLst>
              </a:rPr>
              <a:t>2024</a:t>
            </a:r>
            <a:endParaRPr lang="hr-HR"/>
          </a:p>
        </p:txBody>
      </p:sp>
      <p:sp>
        <p:nvSpPr>
          <p:cNvPr id="2" name="Pravokutnik 3">
            <a:extLst>
              <a:ext uri="{FF2B5EF4-FFF2-40B4-BE49-F238E27FC236}">
                <a16:creationId xmlns:a16="http://schemas.microsoft.com/office/drawing/2014/main" id="{BE70C4CA-DD2C-522A-E10B-1B9498437236}"/>
              </a:ext>
            </a:extLst>
          </p:cNvPr>
          <p:cNvSpPr/>
          <p:nvPr/>
        </p:nvSpPr>
        <p:spPr>
          <a:xfrm>
            <a:off x="3603476" y="2459750"/>
            <a:ext cx="792091"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2023</a:t>
            </a:r>
          </a:p>
        </p:txBody>
      </p:sp>
      <p:sp>
        <p:nvSpPr>
          <p:cNvPr id="5" name="Pravokutnik 3">
            <a:extLst>
              <a:ext uri="{FF2B5EF4-FFF2-40B4-BE49-F238E27FC236}">
                <a16:creationId xmlns:a16="http://schemas.microsoft.com/office/drawing/2014/main" id="{516E2240-6834-A63B-624B-71C0F120B38C}"/>
              </a:ext>
            </a:extLst>
          </p:cNvPr>
          <p:cNvSpPr/>
          <p:nvPr/>
        </p:nvSpPr>
        <p:spPr>
          <a:xfrm>
            <a:off x="7714192" y="3820160"/>
            <a:ext cx="792091" cy="338554"/>
          </a:xfrm>
          <a:prstGeom prst="rect">
            <a:avLst/>
          </a:prstGeom>
          <a:noFill/>
        </p:spPr>
        <p:txBody>
          <a:bodyPr wrap="square" lIns="91440" tIns="45720" rIns="91440" bIns="45720">
            <a:spAutoFit/>
          </a:bodyPr>
          <a:lstStyle/>
          <a:p>
            <a:pPr algn="ctr"/>
            <a:r>
              <a:rPr lang="hr-HR" sz="1600" b="0" cap="none" spc="0">
                <a:ln w="0"/>
                <a:solidFill>
                  <a:srgbClr val="FF0000"/>
                </a:solidFill>
                <a:effectLst>
                  <a:outerShdw blurRad="38100" dist="19050" dir="2700000" algn="tl" rotWithShape="0">
                    <a:schemeClr val="dk1">
                      <a:alpha val="40000"/>
                    </a:schemeClr>
                  </a:outerShdw>
                </a:effectLst>
              </a:rPr>
              <a:t>2023</a:t>
            </a:r>
          </a:p>
        </p:txBody>
      </p:sp>
    </p:spTree>
    <p:extLst>
      <p:ext uri="{BB962C8B-B14F-4D97-AF65-F5344CB8AC3E}">
        <p14:creationId xmlns:p14="http://schemas.microsoft.com/office/powerpoint/2010/main" val="265456931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theme/theme1.xml><?xml version="1.0" encoding="utf-8"?>
<a:theme xmlns:a="http://schemas.openxmlformats.org/drawingml/2006/main" name="Office Theme">
  <a:themeElements>
    <a:clrScheme name="HNSfamily">
      <a:dk1>
        <a:sysClr val="windowText" lastClr="000000"/>
      </a:dk1>
      <a:lt1>
        <a:sysClr val="window" lastClr="FFFFFF"/>
      </a:lt1>
      <a:dk2>
        <a:srgbClr val="DA202C"/>
      </a:dk2>
      <a:lt2>
        <a:srgbClr val="FACAD5"/>
      </a:lt2>
      <a:accent1>
        <a:srgbClr val="012842"/>
      </a:accent1>
      <a:accent2>
        <a:srgbClr val="404888"/>
      </a:accent2>
      <a:accent3>
        <a:srgbClr val="44C8F5"/>
      </a:accent3>
      <a:accent4>
        <a:srgbClr val="B82932"/>
      </a:accent4>
      <a:accent5>
        <a:srgbClr val="414042"/>
      </a:accent5>
      <a:accent6>
        <a:srgbClr val="BED747"/>
      </a:accent6>
      <a:hlink>
        <a:srgbClr val="FFC20E"/>
      </a:hlink>
      <a:folHlink>
        <a:srgbClr val="D09C62"/>
      </a:folHlink>
    </a:clrScheme>
    <a:fontScheme name="HNSfamily">
      <a:majorFont>
        <a:latin typeface="Hustle"/>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NSfamily_prezentacija_template_v1.pptx" id="{BFEADC32-AF97-441D-90B4-E9BEAF486732}" vid="{556DC381-4EB8-4593-B200-9974F7172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CE77DEFB53BE4D848A33327426242A" ma:contentTypeVersion="1" ma:contentTypeDescription="Create a new document." ma:contentTypeScope="" ma:versionID="eae32a6403d7b8bec4ee51ede060a582">
  <xsd:schema xmlns:xsd="http://www.w3.org/2001/XMLSchema" xmlns:xs="http://www.w3.org/2001/XMLSchema" xmlns:p="http://schemas.microsoft.com/office/2006/metadata/properties" xmlns:ns2="6e29df6f-bab3-4c82-b51f-5bff98b4e9d6" xmlns:ns3="c3a2c91a-8629-4a9b-9e3a-c1e322385a42" targetNamespace="http://schemas.microsoft.com/office/2006/metadata/properties" ma:root="true" ma:fieldsID="2cb2a855622bcdccc89339adeff8c250" ns2:_="" ns3:_="">
    <xsd:import namespace="6e29df6f-bab3-4c82-b51f-5bff98b4e9d6"/>
    <xsd:import namespace="c3a2c91a-8629-4a9b-9e3a-c1e322385a42"/>
    <xsd:element name="properties">
      <xsd:complexType>
        <xsd:sequence>
          <xsd:element name="documentManagement">
            <xsd:complexType>
              <xsd:all>
                <xsd:element ref="ns2:_dlc_DocId" minOccurs="0"/>
                <xsd:element ref="ns2:_dlc_DocIdUrl" minOccurs="0"/>
                <xsd:element ref="ns2:_dlc_DocIdPersistId" minOccurs="0"/>
                <xsd:element ref="ns3:AccessExpi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9df6f-bab3-4c82-b51f-5bff98b4e9d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3a2c91a-8629-4a9b-9e3a-c1e322385a42" elementFormDefault="qualified">
    <xsd:import namespace="http://schemas.microsoft.com/office/2006/documentManagement/types"/>
    <xsd:import namespace="http://schemas.microsoft.com/office/infopath/2007/PartnerControls"/>
    <xsd:element name="AccessExpiry" ma:index="11" nillable="true" ma:displayName="AccessExpiry" ma:format="DateOnly" ma:internalName="AccessExpiry">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26-27 Središnji postupa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6e29df6f-bab3-4c82-b51f-5bff98b4e9d6">MX7PHCCC33MT-1799807482-20525</_dlc_DocId>
    <_dlc_DocIdUrl xmlns="6e29df6f-bab3-4c82-b51f-5bff98b4e9d6">
      <Url>https://hnscff.sharepoint.com/licenciranje/_layouts/15/DocIdRedir.aspx?ID=MX7PHCCC33MT-1799807482-20525</Url>
      <Description>MX7PHCCC33MT-1799807482-20525</Description>
    </_dlc_DocIdUrl>
    <AccessExpiry xmlns="c3a2c91a-8629-4a9b-9e3a-c1e322385a42" xsi:nil="true"/>
  </documentManagement>
</p:properties>
</file>

<file path=customXml/itemProps1.xml><?xml version="1.0" encoding="utf-8"?>
<ds:datastoreItem xmlns:ds="http://schemas.openxmlformats.org/officeDocument/2006/customXml" ds:itemID="{515B279E-8502-4EED-AD33-30B0D17EA15A}">
  <ds:schemaRefs>
    <ds:schemaRef ds:uri="http://schemas.microsoft.com/sharepoint/v3/contenttype/forms"/>
  </ds:schemaRefs>
</ds:datastoreItem>
</file>

<file path=customXml/itemProps2.xml><?xml version="1.0" encoding="utf-8"?>
<ds:datastoreItem xmlns:ds="http://schemas.openxmlformats.org/officeDocument/2006/customXml" ds:itemID="{7897D2E0-C7EF-4196-8090-FD78E94A1A4E}">
  <ds:schemaRefs>
    <ds:schemaRef ds:uri="6e29df6f-bab3-4c82-b51f-5bff98b4e9d6"/>
    <ds:schemaRef ds:uri="c3a2c91a-8629-4a9b-9e3a-c1e322385a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697ECAA-9979-4E51-8464-9068D4D86516}">
  <ds:schemaRefs>
    <ds:schemaRef ds:uri="http://schemas.microsoft.com/sharepoint/events"/>
  </ds:schemaRefs>
</ds:datastoreItem>
</file>

<file path=customXml/itemProps4.xml><?xml version="1.0" encoding="utf-8"?>
<ds:datastoreItem xmlns:ds="http://schemas.openxmlformats.org/officeDocument/2006/customXml" ds:itemID="{BBE40F1C-5676-4864-8318-8BDC0375F7CE}">
  <ds:schemaRefs>
    <ds:schemaRef ds:uri="6e29df6f-bab3-4c82-b51f-5bff98b4e9d6"/>
    <ds:schemaRef ds:uri="c3a2c91a-8629-4a9b-9e3a-c1e322385a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HNSfamily_prezentacija_template_v1</Template>
  <Application>Microsoft Office PowerPoint</Application>
  <PresentationFormat>Widescreen</PresentationFormat>
  <Slides>50</Slides>
  <Notes>7</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LICENCIRANJE KLUBOVA   za natj. 2026./27. g.</vt:lpstr>
      <vt:lpstr>ODJEL ZA LICENCIRANJE KLUBOVA</vt:lpstr>
      <vt:lpstr>TIJELA ZA LICENCIRANJE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PRAVNI KRITERIJI</vt:lpstr>
      <vt:lpstr>FINANCIJSKII KRITERIJI</vt:lpstr>
      <vt:lpstr>FINANCIJSKII KRITERIJI</vt:lpstr>
      <vt:lpstr>PowerPoint Presentation</vt:lpstr>
      <vt:lpstr>PowerPoint Presentation</vt:lpstr>
      <vt:lpstr>DOKUMENTI – OBRASCI - OBJAŠNJENJA</vt:lpstr>
      <vt:lpstr>LICENCIRANJE ZA NATJ. 2026./27.</vt:lpstr>
      <vt:lpstr>LICENCIRANJE ZA NATJ. 2026./27.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Ivančica Sudac</dc:creator>
  <cp:revision>1</cp:revision>
  <cp:lastPrinted>2026-02-26T14:55:05Z</cp:lastPrinted>
  <dcterms:created xsi:type="dcterms:W3CDTF">2024-01-12T09:10:02Z</dcterms:created>
  <dcterms:modified xsi:type="dcterms:W3CDTF">2026-02-26T15:28:53Z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0x0101000DCE77DEFB53BE4D848A33327426242A</vt:lpwstr>
  </property>
  <property fmtid="{D5CDD505-2E9C-101B-9397-08002B2CF9AE}" pid="3" name="_dlc_DocIdItemGuid">
    <vt:lpwstr>b462b899-4666-457b-a534-5b5b37dff0eb</vt:lpwstr>
  </property>
  <property fmtid="{D5CDD505-2E9C-101B-9397-08002B2CF9AE}" pid="4" name="MediaServiceImageTags">
    <vt:lpwstr/>
  </property>
  <property fmtid="{D5CDD505-2E9C-101B-9397-08002B2CF9AE}" pid="5" name="SharedWithUsers">
    <vt:lpwstr>43;#Ivančica Sudac;#86;#Helena Puškar;#87365;#Licenciranje</vt:lpwstr>
  </property>
</Properties>
</file>